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media/image1.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media1.mp4" ContentType="video/unknown"/>
  <Override PartName="/ppt/notesSlides/notesSlide3.xml" ContentType="application/vnd.openxmlformats-officedocument.presentationml.notesSlide+xml"/>
  <Override PartName="/ppt/media/media2.mp4" ContentType="video/unknown"/>
  <Override PartName="/ppt/notesSlides/notesSlide4.xml" ContentType="application/vnd.openxmlformats-officedocument.presentationml.notesSlide+xml"/>
  <Override PartName="/ppt/media/media3.mp4" ContentType="video/unknown"/>
  <Override PartName="/ppt/notesSlides/notesSlide5.xml" ContentType="application/vnd.openxmlformats-officedocument.presentationml.notesSlide+xml"/>
  <Override PartName="/ppt/media/media4.mp4" ContentType="video/unknown"/>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media5.mp4" ContentType="video/unknown"/>
  <Override PartName="/ppt/notesSlides/notesSlide8.xml" ContentType="application/vnd.openxmlformats-officedocument.presentationml.notesSlide+xml"/>
  <Override PartName="/ppt/media/media6.mp4" ContentType="video/unknown"/>
  <Override PartName="/ppt/notesSlides/notesSlide9.xml" ContentType="application/vnd.openxmlformats-officedocument.presentationml.notesSlide+xml"/>
  <Override PartName="/ppt/media/media7.mp4" ContentType="video/unknown"/>
  <Override PartName="/ppt/notesSlides/notesSlide10.xml" ContentType="application/vnd.openxmlformats-officedocument.presentationml.notesSlide+xml"/>
  <Override PartName="/ppt/media/media8.mp4" ContentType="video/unknown"/>
  <Override PartName="/ppt/notesSlides/notesSlide11.xml" ContentType="application/vnd.openxmlformats-officedocument.presentationml.notesSlide+xml"/>
  <Override PartName="/ppt/media/media9.mp4" ContentType="video/unknown"/>
  <Override PartName="/ppt/notesSlides/notesSlide12.xml" ContentType="application/vnd.openxmlformats-officedocument.presentationml.notesSlide+xml"/>
  <Override PartName="/ppt/media/media10.mp4" ContentType="video/unknown"/>
  <Override PartName="/ppt/notesSlides/notesSlide13.xml" ContentType="application/vnd.openxmlformats-officedocument.presentationml.notesSlide+xml"/>
  <Override PartName="/ppt/media/media11.mp4" ContentType="video/unknown"/>
  <Override PartName="/ppt/notesSlides/notesSlide14.xml" ContentType="application/vnd.openxmlformats-officedocument.presentationml.notesSlide+xml"/>
  <Override PartName="/ppt/media/media12.mp4" ContentType="video/unknown"/>
  <Override PartName="/ppt/notesSlides/notesSlide15.xml" ContentType="application/vnd.openxmlformats-officedocument.presentationml.notesSlide+xml"/>
  <Override PartName="/ppt/media/media13.mp4" ContentType="video/unknown"/>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media14.mp4" ContentType="video/unknown"/>
  <Override PartName="/ppt/notesSlides/notesSlide18.xml" ContentType="application/vnd.openxmlformats-officedocument.presentationml.notesSlide+xml"/>
  <Override PartName="/ppt/media/media15.mp4" ContentType="video/unknown"/>
  <Override PartName="/ppt/notesSlides/notesSlide19.xml" ContentType="application/vnd.openxmlformats-officedocument.presentationml.notesSlide+xml"/>
  <Override PartName="/ppt/media/media16.mp4" ContentType="video/unknown"/>
  <Override PartName="/ppt/notesSlides/notesSlide20.xml" ContentType="application/vnd.openxmlformats-officedocument.presentationml.notesSlide+xml"/>
  <Override PartName="/ppt/media/media17.mp4" ContentType="video/unknown"/>
  <Override PartName="/ppt/notesSlides/notesSlide21.xml" ContentType="application/vnd.openxmlformats-officedocument.presentationml.notesSlide+xml"/>
  <Override PartName="/ppt/media/media18.mp4" ContentType="video/unknown"/>
  <Override PartName="/ppt/notesSlides/notesSlide22.xml" ContentType="application/vnd.openxmlformats-officedocument.presentationml.notesSlide+xml"/>
  <Override PartName="/ppt/media/media19.mp4" ContentType="video/unknown"/>
  <Override PartName="/ppt/notesSlides/notesSlide23.xml" ContentType="application/vnd.openxmlformats-officedocument.presentationml.notesSlide+xml"/>
  <Override PartName="/ppt/media/media20.mp4" ContentType="video/unknown"/>
  <Override PartName="/ppt/media/media21.mp4" ContentType="video/unknown"/>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1219200" rtl="0" fontAlgn="auto" latinLnBrk="0" hangingPunct="0">
      <a:lnSpc>
        <a:spcPct val="100000"/>
      </a:lnSpc>
      <a:spcBef>
        <a:spcPts val="2400"/>
      </a:spcBef>
      <a:spcAft>
        <a:spcPts val="0"/>
      </a:spcAft>
      <a:buClrTx/>
      <a:buSzTx/>
      <a:buFontTx/>
      <a:buNone/>
      <a:tabLst/>
      <a:defRPr b="0" baseline="0" cap="none" i="0" spc="0" strike="noStrike" sz="5000" u="none" kumimoji="0" normalizeH="0">
        <a:ln>
          <a:noFill/>
        </a:ln>
        <a:solidFill>
          <a:srgbClr val="000000"/>
        </a:solidFill>
        <a:effectLst/>
        <a:uFillTx/>
        <a:latin typeface="Avenir Next Medium"/>
        <a:ea typeface="Avenir Next Medium"/>
        <a:cs typeface="Avenir Next Medium"/>
        <a:sym typeface="Avenir Next Medium"/>
      </a:defRPr>
    </a:lvl1pPr>
    <a:lvl2pPr marL="0" marR="0" indent="0" algn="l" defTabSz="1219200" rtl="0" fontAlgn="auto" latinLnBrk="0" hangingPunct="0">
      <a:lnSpc>
        <a:spcPct val="100000"/>
      </a:lnSpc>
      <a:spcBef>
        <a:spcPts val="2400"/>
      </a:spcBef>
      <a:spcAft>
        <a:spcPts val="0"/>
      </a:spcAft>
      <a:buClrTx/>
      <a:buSzTx/>
      <a:buFontTx/>
      <a:buNone/>
      <a:tabLst/>
      <a:defRPr b="0" baseline="0" cap="none" i="0" spc="0" strike="noStrike" sz="5000" u="none" kumimoji="0" normalizeH="0">
        <a:ln>
          <a:noFill/>
        </a:ln>
        <a:solidFill>
          <a:srgbClr val="000000"/>
        </a:solidFill>
        <a:effectLst/>
        <a:uFillTx/>
        <a:latin typeface="Avenir Next Medium"/>
        <a:ea typeface="Avenir Next Medium"/>
        <a:cs typeface="Avenir Next Medium"/>
        <a:sym typeface="Avenir Next Medium"/>
      </a:defRPr>
    </a:lvl2pPr>
    <a:lvl3pPr marL="0" marR="0" indent="0" algn="l" defTabSz="1219200" rtl="0" fontAlgn="auto" latinLnBrk="0" hangingPunct="0">
      <a:lnSpc>
        <a:spcPct val="100000"/>
      </a:lnSpc>
      <a:spcBef>
        <a:spcPts val="2400"/>
      </a:spcBef>
      <a:spcAft>
        <a:spcPts val="0"/>
      </a:spcAft>
      <a:buClrTx/>
      <a:buSzTx/>
      <a:buFontTx/>
      <a:buNone/>
      <a:tabLst/>
      <a:defRPr b="0" baseline="0" cap="none" i="0" spc="0" strike="noStrike" sz="5000" u="none" kumimoji="0" normalizeH="0">
        <a:ln>
          <a:noFill/>
        </a:ln>
        <a:solidFill>
          <a:srgbClr val="000000"/>
        </a:solidFill>
        <a:effectLst/>
        <a:uFillTx/>
        <a:latin typeface="Avenir Next Medium"/>
        <a:ea typeface="Avenir Next Medium"/>
        <a:cs typeface="Avenir Next Medium"/>
        <a:sym typeface="Avenir Next Medium"/>
      </a:defRPr>
    </a:lvl3pPr>
    <a:lvl4pPr marL="0" marR="0" indent="0" algn="l" defTabSz="1219200" rtl="0" fontAlgn="auto" latinLnBrk="0" hangingPunct="0">
      <a:lnSpc>
        <a:spcPct val="100000"/>
      </a:lnSpc>
      <a:spcBef>
        <a:spcPts val="2400"/>
      </a:spcBef>
      <a:spcAft>
        <a:spcPts val="0"/>
      </a:spcAft>
      <a:buClrTx/>
      <a:buSzTx/>
      <a:buFontTx/>
      <a:buNone/>
      <a:tabLst/>
      <a:defRPr b="0" baseline="0" cap="none" i="0" spc="0" strike="noStrike" sz="5000" u="none" kumimoji="0" normalizeH="0">
        <a:ln>
          <a:noFill/>
        </a:ln>
        <a:solidFill>
          <a:srgbClr val="000000"/>
        </a:solidFill>
        <a:effectLst/>
        <a:uFillTx/>
        <a:latin typeface="Avenir Next Medium"/>
        <a:ea typeface="Avenir Next Medium"/>
        <a:cs typeface="Avenir Next Medium"/>
        <a:sym typeface="Avenir Next Medium"/>
      </a:defRPr>
    </a:lvl4pPr>
    <a:lvl5pPr marL="0" marR="0" indent="0" algn="l" defTabSz="1219200" rtl="0" fontAlgn="auto" latinLnBrk="0" hangingPunct="0">
      <a:lnSpc>
        <a:spcPct val="100000"/>
      </a:lnSpc>
      <a:spcBef>
        <a:spcPts val="2400"/>
      </a:spcBef>
      <a:spcAft>
        <a:spcPts val="0"/>
      </a:spcAft>
      <a:buClrTx/>
      <a:buSzTx/>
      <a:buFontTx/>
      <a:buNone/>
      <a:tabLst/>
      <a:defRPr b="0" baseline="0" cap="none" i="0" spc="0" strike="noStrike" sz="5000" u="none" kumimoji="0" normalizeH="0">
        <a:ln>
          <a:noFill/>
        </a:ln>
        <a:solidFill>
          <a:srgbClr val="000000"/>
        </a:solidFill>
        <a:effectLst/>
        <a:uFillTx/>
        <a:latin typeface="Avenir Next Medium"/>
        <a:ea typeface="Avenir Next Medium"/>
        <a:cs typeface="Avenir Next Medium"/>
        <a:sym typeface="Avenir Next Medium"/>
      </a:defRPr>
    </a:lvl5pPr>
    <a:lvl6pPr marL="0" marR="0" indent="0" algn="l" defTabSz="1219200" rtl="0" fontAlgn="auto" latinLnBrk="0" hangingPunct="0">
      <a:lnSpc>
        <a:spcPct val="100000"/>
      </a:lnSpc>
      <a:spcBef>
        <a:spcPts val="2400"/>
      </a:spcBef>
      <a:spcAft>
        <a:spcPts val="0"/>
      </a:spcAft>
      <a:buClrTx/>
      <a:buSzTx/>
      <a:buFontTx/>
      <a:buNone/>
      <a:tabLst/>
      <a:defRPr b="0" baseline="0" cap="none" i="0" spc="0" strike="noStrike" sz="5000" u="none" kumimoji="0" normalizeH="0">
        <a:ln>
          <a:noFill/>
        </a:ln>
        <a:solidFill>
          <a:srgbClr val="000000"/>
        </a:solidFill>
        <a:effectLst/>
        <a:uFillTx/>
        <a:latin typeface="Avenir Next Medium"/>
        <a:ea typeface="Avenir Next Medium"/>
        <a:cs typeface="Avenir Next Medium"/>
        <a:sym typeface="Avenir Next Medium"/>
      </a:defRPr>
    </a:lvl6pPr>
    <a:lvl7pPr marL="0" marR="0" indent="0" algn="l" defTabSz="1219200" rtl="0" fontAlgn="auto" latinLnBrk="0" hangingPunct="0">
      <a:lnSpc>
        <a:spcPct val="100000"/>
      </a:lnSpc>
      <a:spcBef>
        <a:spcPts val="2400"/>
      </a:spcBef>
      <a:spcAft>
        <a:spcPts val="0"/>
      </a:spcAft>
      <a:buClrTx/>
      <a:buSzTx/>
      <a:buFontTx/>
      <a:buNone/>
      <a:tabLst/>
      <a:defRPr b="0" baseline="0" cap="none" i="0" spc="0" strike="noStrike" sz="5000" u="none" kumimoji="0" normalizeH="0">
        <a:ln>
          <a:noFill/>
        </a:ln>
        <a:solidFill>
          <a:srgbClr val="000000"/>
        </a:solidFill>
        <a:effectLst/>
        <a:uFillTx/>
        <a:latin typeface="Avenir Next Medium"/>
        <a:ea typeface="Avenir Next Medium"/>
        <a:cs typeface="Avenir Next Medium"/>
        <a:sym typeface="Avenir Next Medium"/>
      </a:defRPr>
    </a:lvl7pPr>
    <a:lvl8pPr marL="0" marR="0" indent="0" algn="l" defTabSz="1219200" rtl="0" fontAlgn="auto" latinLnBrk="0" hangingPunct="0">
      <a:lnSpc>
        <a:spcPct val="100000"/>
      </a:lnSpc>
      <a:spcBef>
        <a:spcPts val="2400"/>
      </a:spcBef>
      <a:spcAft>
        <a:spcPts val="0"/>
      </a:spcAft>
      <a:buClrTx/>
      <a:buSzTx/>
      <a:buFontTx/>
      <a:buNone/>
      <a:tabLst/>
      <a:defRPr b="0" baseline="0" cap="none" i="0" spc="0" strike="noStrike" sz="5000" u="none" kumimoji="0" normalizeH="0">
        <a:ln>
          <a:noFill/>
        </a:ln>
        <a:solidFill>
          <a:srgbClr val="000000"/>
        </a:solidFill>
        <a:effectLst/>
        <a:uFillTx/>
        <a:latin typeface="Avenir Next Medium"/>
        <a:ea typeface="Avenir Next Medium"/>
        <a:cs typeface="Avenir Next Medium"/>
        <a:sym typeface="Avenir Next Medium"/>
      </a:defRPr>
    </a:lvl8pPr>
    <a:lvl9pPr marL="0" marR="0" indent="0" algn="l" defTabSz="1219200" rtl="0" fontAlgn="auto" latinLnBrk="0" hangingPunct="0">
      <a:lnSpc>
        <a:spcPct val="100000"/>
      </a:lnSpc>
      <a:spcBef>
        <a:spcPts val="2400"/>
      </a:spcBef>
      <a:spcAft>
        <a:spcPts val="0"/>
      </a:spcAft>
      <a:buClrTx/>
      <a:buSzTx/>
      <a:buFontTx/>
      <a:buNone/>
      <a:tabLst/>
      <a:defRPr b="0" baseline="0" cap="none" i="0" spc="0" strike="noStrike" sz="5000" u="none" kumimoji="0" normalizeH="0">
        <a:ln>
          <a:noFill/>
        </a:ln>
        <a:solidFill>
          <a:srgbClr val="000000"/>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78" name="Shape 378"/>
          <p:cNvSpPr/>
          <p:nvPr>
            <p:ph type="sldImg"/>
          </p:nvPr>
        </p:nvSpPr>
        <p:spPr>
          <a:xfrm>
            <a:off x="1143000" y="685800"/>
            <a:ext cx="4572000" cy="3429000"/>
          </a:xfrm>
          <a:prstGeom prst="rect">
            <a:avLst/>
          </a:prstGeom>
        </p:spPr>
        <p:txBody>
          <a:bodyPr/>
          <a:lstStyle/>
          <a:p>
            <a:pPr/>
          </a:p>
        </p:txBody>
      </p:sp>
      <p:sp>
        <p:nvSpPr>
          <p:cNvPr id="379" name="Shape 37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1219200" latinLnBrk="0">
      <a:defRPr sz="1400">
        <a:latin typeface="+mj-lt"/>
        <a:ea typeface="+mj-ea"/>
        <a:cs typeface="+mj-cs"/>
        <a:sym typeface="Calibri"/>
      </a:defRPr>
    </a:lvl1pPr>
    <a:lvl2pPr indent="228600" defTabSz="1219200" latinLnBrk="0">
      <a:defRPr sz="1400">
        <a:latin typeface="+mj-lt"/>
        <a:ea typeface="+mj-ea"/>
        <a:cs typeface="+mj-cs"/>
        <a:sym typeface="Calibri"/>
      </a:defRPr>
    </a:lvl2pPr>
    <a:lvl3pPr indent="457200" defTabSz="1219200" latinLnBrk="0">
      <a:defRPr sz="1400">
        <a:latin typeface="+mj-lt"/>
        <a:ea typeface="+mj-ea"/>
        <a:cs typeface="+mj-cs"/>
        <a:sym typeface="Calibri"/>
      </a:defRPr>
    </a:lvl3pPr>
    <a:lvl4pPr indent="685800" defTabSz="1219200" latinLnBrk="0">
      <a:defRPr sz="1400">
        <a:latin typeface="+mj-lt"/>
        <a:ea typeface="+mj-ea"/>
        <a:cs typeface="+mj-cs"/>
        <a:sym typeface="Calibri"/>
      </a:defRPr>
    </a:lvl4pPr>
    <a:lvl5pPr indent="914400" defTabSz="1219200" latinLnBrk="0">
      <a:defRPr sz="1400">
        <a:latin typeface="+mj-lt"/>
        <a:ea typeface="+mj-ea"/>
        <a:cs typeface="+mj-cs"/>
        <a:sym typeface="Calibri"/>
      </a:defRPr>
    </a:lvl5pPr>
    <a:lvl6pPr indent="1143000" defTabSz="1219200" latinLnBrk="0">
      <a:defRPr sz="1400">
        <a:latin typeface="+mj-lt"/>
        <a:ea typeface="+mj-ea"/>
        <a:cs typeface="+mj-cs"/>
        <a:sym typeface="Calibri"/>
      </a:defRPr>
    </a:lvl6pPr>
    <a:lvl7pPr indent="1371600" defTabSz="1219200" latinLnBrk="0">
      <a:defRPr sz="1400">
        <a:latin typeface="+mj-lt"/>
        <a:ea typeface="+mj-ea"/>
        <a:cs typeface="+mj-cs"/>
        <a:sym typeface="Calibri"/>
      </a:defRPr>
    </a:lvl7pPr>
    <a:lvl8pPr indent="1600200" defTabSz="1219200" latinLnBrk="0">
      <a:defRPr sz="1400">
        <a:latin typeface="+mj-lt"/>
        <a:ea typeface="+mj-ea"/>
        <a:cs typeface="+mj-cs"/>
        <a:sym typeface="Calibri"/>
      </a:defRPr>
    </a:lvl8pPr>
    <a:lvl9pPr indent="1828800" defTabSz="1219200" latinLnBrk="0">
      <a:defRPr sz="1400">
        <a:latin typeface="+mj-lt"/>
        <a:ea typeface="+mj-ea"/>
        <a:cs typeface="+mj-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Shape 409"/>
          <p:cNvSpPr/>
          <p:nvPr>
            <p:ph type="sldImg"/>
          </p:nvPr>
        </p:nvSpPr>
        <p:spPr>
          <a:prstGeom prst="rect">
            <a:avLst/>
          </a:prstGeom>
        </p:spPr>
        <p:txBody>
          <a:bodyPr/>
          <a:lstStyle/>
          <a:p>
            <a:pPr/>
          </a:p>
        </p:txBody>
      </p:sp>
      <p:sp>
        <p:nvSpPr>
          <p:cNvPr id="410" name="Shape 410"/>
          <p:cNvSpPr/>
          <p:nvPr>
            <p:ph type="body" sz="quarter" idx="1"/>
          </p:nvPr>
        </p:nvSpPr>
        <p:spPr>
          <a:prstGeom prst="rect">
            <a:avLst/>
          </a:prstGeom>
        </p:spPr>
        <p:txBody>
          <a:bodyPr/>
          <a:lstStyle/>
          <a:p>
            <a:pPr/>
            <a:r>
              <a:t>We’ll use a simple example to explain how neural networks work.</a:t>
            </a:r>
          </a:p>
          <a:p>
            <a:pPr/>
          </a:p>
          <a:p>
            <a:pPr/>
            <a:r>
              <a:t>Let’s take a fruit with spots and spikes, and let’s say that the variation in spots and spikes determines if the fruit is safe or poisonous.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Shape 469"/>
          <p:cNvSpPr/>
          <p:nvPr>
            <p:ph type="sldImg"/>
          </p:nvPr>
        </p:nvSpPr>
        <p:spPr>
          <a:prstGeom prst="rect">
            <a:avLst/>
          </a:prstGeom>
        </p:spPr>
        <p:txBody>
          <a:bodyPr/>
          <a:lstStyle/>
          <a:p>
            <a:pPr/>
          </a:p>
        </p:txBody>
      </p:sp>
      <p:sp>
        <p:nvSpPr>
          <p:cNvPr id="470" name="Shape 470"/>
          <p:cNvSpPr/>
          <p:nvPr>
            <p:ph type="body" sz="quarter" idx="1"/>
          </p:nvPr>
        </p:nvSpPr>
        <p:spPr>
          <a:prstGeom prst="rect">
            <a:avLst/>
          </a:prstGeom>
        </p:spPr>
        <p:txBody>
          <a:bodyPr/>
          <a:lstStyle/>
          <a:p>
            <a:pPr/>
            <a:r>
              <a:t>Our function is still just linear.</a:t>
            </a:r>
          </a:p>
          <a:p>
            <a:pPr/>
            <a:r>
              <a:t>Which means we can only manipulate a line.</a:t>
            </a:r>
          </a:p>
          <a:p>
            <a:pPr/>
            <a:r>
              <a:t>To fix this we need to add a non linear transformation/function to enable to perform manipulations that are not just a straight line.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Shape 475"/>
          <p:cNvSpPr/>
          <p:nvPr>
            <p:ph type="sldImg"/>
          </p:nvPr>
        </p:nvSpPr>
        <p:spPr>
          <a:prstGeom prst="rect">
            <a:avLst/>
          </a:prstGeom>
        </p:spPr>
        <p:txBody>
          <a:bodyPr/>
          <a:lstStyle/>
          <a:p>
            <a:pPr/>
          </a:p>
        </p:txBody>
      </p:sp>
      <p:sp>
        <p:nvSpPr>
          <p:cNvPr id="476" name="Shape 476"/>
          <p:cNvSpPr/>
          <p:nvPr>
            <p:ph type="body" sz="quarter" idx="1"/>
          </p:nvPr>
        </p:nvSpPr>
        <p:spPr>
          <a:prstGeom prst="rect">
            <a:avLst/>
          </a:prstGeom>
        </p:spPr>
        <p:txBody>
          <a:bodyPr/>
          <a:lstStyle/>
          <a:p>
            <a:pPr/>
            <a:r>
              <a:t>We accomplish this by adding an activation function.</a:t>
            </a:r>
          </a:p>
          <a:p>
            <a:pPr/>
            <a:r>
              <a:t>An activation function takes the value and applies a function to it to modify the result.</a:t>
            </a:r>
          </a:p>
          <a:p>
            <a:pPr/>
            <a:r>
              <a:t>It is called an activation function because it is similar to how neurons work in biology. </a:t>
            </a:r>
          </a:p>
          <a:p>
            <a:pPr/>
            <a:r>
              <a:t>They fire when the threshold of sensory input is above a certain value. In other words: hey activate at certain values.</a:t>
            </a:r>
          </a:p>
          <a:p>
            <a:pPr/>
            <a:r>
              <a:t>This will make our function non-linear and enable us to approximate different shapes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Shape 481"/>
          <p:cNvSpPr/>
          <p:nvPr>
            <p:ph type="sldImg"/>
          </p:nvPr>
        </p:nvSpPr>
        <p:spPr>
          <a:prstGeom prst="rect">
            <a:avLst/>
          </a:prstGeom>
        </p:spPr>
        <p:txBody>
          <a:bodyPr/>
          <a:lstStyle/>
          <a:p>
            <a:pPr/>
          </a:p>
        </p:txBody>
      </p:sp>
      <p:sp>
        <p:nvSpPr>
          <p:cNvPr id="482" name="Shape 482"/>
          <p:cNvSpPr/>
          <p:nvPr>
            <p:ph type="body" sz="quarter" idx="1"/>
          </p:nvPr>
        </p:nvSpPr>
        <p:spPr>
          <a:prstGeom prst="rect">
            <a:avLst/>
          </a:prstGeom>
        </p:spPr>
        <p:txBody>
          <a:bodyPr/>
          <a:lstStyle/>
          <a:p>
            <a:pPr/>
            <a:r>
              <a:t>The simples one is just output a 1 when our output is bigger than 0.</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Shape 487"/>
          <p:cNvSpPr/>
          <p:nvPr>
            <p:ph type="sldImg"/>
          </p:nvPr>
        </p:nvSpPr>
        <p:spPr>
          <a:prstGeom prst="rect">
            <a:avLst/>
          </a:prstGeom>
        </p:spPr>
        <p:txBody>
          <a:bodyPr/>
          <a:lstStyle/>
          <a:p>
            <a:pPr/>
          </a:p>
        </p:txBody>
      </p:sp>
      <p:sp>
        <p:nvSpPr>
          <p:cNvPr id="488" name="Shape 488"/>
          <p:cNvSpPr/>
          <p:nvPr>
            <p:ph type="body" sz="quarter" idx="1"/>
          </p:nvPr>
        </p:nvSpPr>
        <p:spPr>
          <a:prstGeom prst="rect">
            <a:avLst/>
          </a:prstGeom>
        </p:spPr>
        <p:txBody>
          <a:bodyPr/>
          <a:lstStyle/>
          <a:p>
            <a:pPr/>
            <a:r>
              <a:t>Now we are able to have non linear transformations and we can actually cover our correct data points with our function.</a:t>
            </a:r>
          </a:p>
          <a:p>
            <a:pPr/>
            <a:r>
              <a:t>However, out output is very abrupt and small changes have big impact in the result.</a:t>
            </a:r>
          </a:p>
          <a:p>
            <a:pPr/>
            <a:r>
              <a:t>The idea is to have small changes in the input reflect small changes in the output.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Shape 492"/>
          <p:cNvSpPr/>
          <p:nvPr>
            <p:ph type="sldImg"/>
          </p:nvPr>
        </p:nvSpPr>
        <p:spPr>
          <a:prstGeom prst="rect">
            <a:avLst/>
          </a:prstGeom>
        </p:spPr>
        <p:txBody>
          <a:bodyPr/>
          <a:lstStyle/>
          <a:p>
            <a:pPr/>
          </a:p>
        </p:txBody>
      </p:sp>
      <p:sp>
        <p:nvSpPr>
          <p:cNvPr id="493" name="Shape 493"/>
          <p:cNvSpPr/>
          <p:nvPr>
            <p:ph type="body" sz="quarter" idx="1"/>
          </p:nvPr>
        </p:nvSpPr>
        <p:spPr>
          <a:prstGeom prst="rect">
            <a:avLst/>
          </a:prstGeom>
        </p:spPr>
        <p:txBody>
          <a:bodyPr/>
          <a:lstStyle/>
          <a:p>
            <a:pPr/>
            <a:r>
              <a:t>This is done with better activation functions.</a:t>
            </a:r>
          </a:p>
          <a:p>
            <a:pPr/>
            <a:r>
              <a:t>There are many activation functions that are used in machine learning.</a:t>
            </a:r>
          </a:p>
          <a:p>
            <a:pPr/>
            <a:r>
              <a:t>The most popular ones are sigmoid and ReLu. (rectified linear unit)</a:t>
            </a:r>
          </a:p>
          <a:p>
            <a:pPr/>
            <a:r>
              <a:t>The sigmoid smooths out the activation threshold which results in a much smoother progression and now reflects small changes more accurately.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Shape 498"/>
          <p:cNvSpPr/>
          <p:nvPr>
            <p:ph type="sldImg"/>
          </p:nvPr>
        </p:nvSpPr>
        <p:spPr>
          <a:prstGeom prst="rect">
            <a:avLst/>
          </a:prstGeom>
        </p:spPr>
        <p:txBody>
          <a:bodyPr/>
          <a:lstStyle/>
          <a:p>
            <a:pPr/>
          </a:p>
        </p:txBody>
      </p:sp>
      <p:sp>
        <p:nvSpPr>
          <p:cNvPr id="499" name="Shape 499"/>
          <p:cNvSpPr/>
          <p:nvPr>
            <p:ph type="body" sz="quarter" idx="1"/>
          </p:nvPr>
        </p:nvSpPr>
        <p:spPr>
          <a:prstGeom prst="rect">
            <a:avLst/>
          </a:prstGeom>
        </p:spPr>
        <p:txBody>
          <a:bodyPr/>
          <a:lstStyle/>
          <a:p>
            <a:pPr/>
            <a:r>
              <a:t>However much fun manually adjusting the weights is.</a:t>
            </a:r>
          </a:p>
          <a:p>
            <a:pPr/>
            <a:r>
              <a:t>It gets impossible as soon as our network and data grow.</a:t>
            </a:r>
          </a:p>
          <a:p>
            <a:pPr/>
            <a:r>
              <a:t>We want the model to learn on its own and determine the weights and biases on its own.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Shape 505"/>
          <p:cNvSpPr/>
          <p:nvPr>
            <p:ph type="sldImg"/>
          </p:nvPr>
        </p:nvSpPr>
        <p:spPr>
          <a:prstGeom prst="rect">
            <a:avLst/>
          </a:prstGeom>
        </p:spPr>
        <p:txBody>
          <a:bodyPr/>
          <a:lstStyle/>
          <a:p>
            <a:pPr/>
          </a:p>
        </p:txBody>
      </p:sp>
      <p:sp>
        <p:nvSpPr>
          <p:cNvPr id="506" name="Shape 506"/>
          <p:cNvSpPr/>
          <p:nvPr>
            <p:ph type="body" sz="quarter" idx="1"/>
          </p:nvPr>
        </p:nvSpPr>
        <p:spPr>
          <a:prstGeom prst="rect">
            <a:avLst/>
          </a:prstGeom>
        </p:spPr>
        <p:txBody>
          <a:bodyPr/>
          <a:lstStyle/>
          <a:p>
            <a:pPr/>
            <a:r>
              <a:t>We can’t just use a brute force approach where we permute all possible combinations and check the results.</a:t>
            </a:r>
          </a:p>
          <a:p>
            <a:pPr/>
            <a:r>
              <a:t>The network doesn’t know which results are ideal. There are multiple weight configurations that give the desired output but are far from optimal.</a:t>
            </a:r>
          </a:p>
          <a:p>
            <a:pPr/>
          </a:p>
          <a:p>
            <a:pPr/>
            <a:r>
              <a:t>To be able to tell the network which solutions are better than others we calculate the cost or loss of a configuration of weights and biases.</a:t>
            </a:r>
          </a:p>
          <a:p>
            <a:pPr/>
            <a:r>
              <a:t>This is simply a calculation of how much the activation for a set of weights and biases differs from the expected output. The expected output is known because that will be our training dataset.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Shape 511"/>
          <p:cNvSpPr/>
          <p:nvPr>
            <p:ph type="sldImg"/>
          </p:nvPr>
        </p:nvSpPr>
        <p:spPr>
          <a:prstGeom prst="rect">
            <a:avLst/>
          </a:prstGeom>
        </p:spPr>
        <p:txBody>
          <a:bodyPr/>
          <a:lstStyle/>
          <a:p>
            <a:pPr/>
          </a:p>
        </p:txBody>
      </p:sp>
      <p:sp>
        <p:nvSpPr>
          <p:cNvPr id="512" name="Shape 512"/>
          <p:cNvSpPr/>
          <p:nvPr>
            <p:ph type="body" sz="quarter" idx="1"/>
          </p:nvPr>
        </p:nvSpPr>
        <p:spPr>
          <a:prstGeom prst="rect">
            <a:avLst/>
          </a:prstGeom>
        </p:spPr>
        <p:txBody>
          <a:bodyPr/>
          <a:lstStyle/>
          <a:p>
            <a:pPr/>
            <a:r>
              <a:t>Now we can see the cost for each configuration of weights and biases and we can also see how many correct guesses we have.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Shape 518"/>
          <p:cNvSpPr/>
          <p:nvPr>
            <p:ph type="sldImg"/>
          </p:nvPr>
        </p:nvSpPr>
        <p:spPr>
          <a:prstGeom prst="rect">
            <a:avLst/>
          </a:prstGeom>
        </p:spPr>
        <p:txBody>
          <a:bodyPr/>
          <a:lstStyle/>
          <a:p>
            <a:pPr/>
          </a:p>
        </p:txBody>
      </p:sp>
      <p:sp>
        <p:nvSpPr>
          <p:cNvPr id="519" name="Shape 519"/>
          <p:cNvSpPr/>
          <p:nvPr>
            <p:ph type="body" sz="quarter" idx="1"/>
          </p:nvPr>
        </p:nvSpPr>
        <p:spPr>
          <a:prstGeom prst="rect">
            <a:avLst/>
          </a:prstGeom>
        </p:spPr>
        <p:txBody>
          <a:bodyPr/>
          <a:lstStyle/>
          <a:p>
            <a:pPr/>
            <a:r>
              <a:t>So now we have a way to quantify the quality of our weights and biases.</a:t>
            </a:r>
          </a:p>
          <a:p>
            <a:pPr/>
            <a:r>
              <a:t>However, we need an algorithm that finds the best solutions to find the optimal ones.</a:t>
            </a:r>
          </a:p>
          <a:p>
            <a:pPr/>
          </a:p>
          <a:p>
            <a:pPr/>
            <a:r>
              <a:t>If we represent the cost as a function of the weights and biases we can imagine the optimal solutions to be the lowest points of our function.</a:t>
            </a:r>
          </a:p>
          <a:p>
            <a:pPr/>
            <a:r>
              <a:t>For simple scenarios, we can just calculate the minimums of the function.</a:t>
            </a:r>
          </a:p>
          <a:p>
            <a:pPr/>
            <a:r>
              <a:t>However, this becomes very inefficient for more than 2-3 weights. This function represents only one weight.</a:t>
            </a:r>
          </a:p>
          <a:p>
            <a:pPr/>
          </a:p>
          <a:p>
            <a:pPr/>
            <a:r>
              <a:t>To find the minimums we can use Gradient Descent. </a:t>
            </a:r>
          </a:p>
          <a:p>
            <a:pPr/>
            <a:r>
              <a:t>Using this technique we take a random point on the function. </a:t>
            </a:r>
          </a:p>
          <a:p>
            <a:pPr/>
            <a:r>
              <a:t>We then calculate the slope.  (derivative)</a:t>
            </a:r>
          </a:p>
          <a:p>
            <a:pPr/>
            <a:r>
              <a:t>And move the point in the direction where the slope decreases. </a:t>
            </a:r>
          </a:p>
          <a:p>
            <a:pPr/>
            <a:r>
              <a:t>Where the slope is 0 we find a minimum and a desired solution to our function.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Shape 525"/>
          <p:cNvSpPr/>
          <p:nvPr>
            <p:ph type="sldImg"/>
          </p:nvPr>
        </p:nvSpPr>
        <p:spPr>
          <a:prstGeom prst="rect">
            <a:avLst/>
          </a:prstGeom>
        </p:spPr>
        <p:txBody>
          <a:bodyPr/>
          <a:lstStyle/>
          <a:p>
            <a:pPr/>
          </a:p>
        </p:txBody>
      </p:sp>
      <p:sp>
        <p:nvSpPr>
          <p:cNvPr id="526" name="Shape 526"/>
          <p:cNvSpPr/>
          <p:nvPr>
            <p:ph type="body" sz="quarter" idx="1"/>
          </p:nvPr>
        </p:nvSpPr>
        <p:spPr>
          <a:prstGeom prst="rect">
            <a:avLst/>
          </a:prstGeom>
        </p:spPr>
        <p:txBody>
          <a:bodyPr/>
          <a:lstStyle/>
          <a:p>
            <a:pPr/>
            <a:r>
              <a:t>Gradient descent starts with big steps and then takes increasingly smaller steps the closer it gets to the minimum.</a:t>
            </a:r>
          </a:p>
          <a:p>
            <a:pPr/>
            <a:r>
              <a:t>The minimum is where the value of our cost function is the lowest.</a:t>
            </a:r>
          </a:p>
          <a:p>
            <a:pPr/>
            <a:r>
              <a:t>Once we find that point we can check the value of the weights and biases for that cost and we get our optimal values.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Shape 416"/>
          <p:cNvSpPr/>
          <p:nvPr>
            <p:ph type="sldImg"/>
          </p:nvPr>
        </p:nvSpPr>
        <p:spPr>
          <a:prstGeom prst="rect">
            <a:avLst/>
          </a:prstGeom>
        </p:spPr>
        <p:txBody>
          <a:bodyPr/>
          <a:lstStyle/>
          <a:p>
            <a:pPr/>
          </a:p>
        </p:txBody>
      </p:sp>
      <p:sp>
        <p:nvSpPr>
          <p:cNvPr id="417" name="Shape 417"/>
          <p:cNvSpPr/>
          <p:nvPr>
            <p:ph type="body" sz="quarter" idx="1"/>
          </p:nvPr>
        </p:nvSpPr>
        <p:spPr>
          <a:prstGeom prst="rect">
            <a:avLst/>
          </a:prstGeom>
        </p:spPr>
        <p:txBody>
          <a:bodyPr/>
          <a:lstStyle/>
          <a:p>
            <a:pPr/>
            <a:r>
              <a:t>We can visualise the distribution of spike length and spot size in a graph and mark the ones that are safe.</a:t>
            </a:r>
          </a:p>
          <a:p>
            <a:pPr/>
          </a:p>
          <a:p>
            <a:pPr/>
            <a:r>
              <a:t>However, if the distribution is random, it means our original hypothesis that the spikes and spots are linked to poison is false.</a:t>
            </a:r>
          </a:p>
          <a:p>
            <a:pPr/>
            <a:r>
              <a:t>But In the case, it is we can see a pattern where certain values determine that a fruit is safe.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Shape 531"/>
          <p:cNvSpPr/>
          <p:nvPr>
            <p:ph type="sldImg"/>
          </p:nvPr>
        </p:nvSpPr>
        <p:spPr>
          <a:prstGeom prst="rect">
            <a:avLst/>
          </a:prstGeom>
        </p:spPr>
        <p:txBody>
          <a:bodyPr/>
          <a:lstStyle/>
          <a:p>
            <a:pPr/>
          </a:p>
        </p:txBody>
      </p:sp>
      <p:sp>
        <p:nvSpPr>
          <p:cNvPr id="532" name="Shape 532"/>
          <p:cNvSpPr/>
          <p:nvPr>
            <p:ph type="body" sz="quarter" idx="1"/>
          </p:nvPr>
        </p:nvSpPr>
        <p:spPr>
          <a:prstGeom prst="rect">
            <a:avLst/>
          </a:prstGeom>
        </p:spPr>
        <p:txBody>
          <a:bodyPr/>
          <a:lstStyle/>
          <a:p>
            <a:pPr/>
            <a:r>
              <a:t>Now let's see how this looks like for 2 weights.</a:t>
            </a:r>
          </a:p>
          <a:p>
            <a:pPr/>
            <a:r>
              <a:t>The cost function will be represented by a slope in 3d space</a:t>
            </a:r>
          </a:p>
          <a:p>
            <a:pPr/>
            <a:r>
              <a:t>We want to use gradient descent to reach the lowest point of the slope.</a:t>
            </a:r>
          </a:p>
          <a:p>
            <a:pPr/>
          </a:p>
          <a:p>
            <a:pPr/>
            <a:r>
              <a:t>This is then extrapolated to n-dimensional space when n weights and biases are in play.</a:t>
            </a:r>
          </a:p>
          <a:p>
            <a:pPr/>
          </a:p>
          <a:p>
            <a:pPr/>
            <a:r>
              <a:t>There are also techniques to avoid getting stuck in local minimums. The most prominent one is stochastic gradient descent.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Shape 537"/>
          <p:cNvSpPr/>
          <p:nvPr>
            <p:ph type="sldImg"/>
          </p:nvPr>
        </p:nvSpPr>
        <p:spPr>
          <a:prstGeom prst="rect">
            <a:avLst/>
          </a:prstGeom>
        </p:spPr>
        <p:txBody>
          <a:bodyPr/>
          <a:lstStyle/>
          <a:p>
            <a:pPr/>
          </a:p>
        </p:txBody>
      </p:sp>
      <p:sp>
        <p:nvSpPr>
          <p:cNvPr id="538" name="Shape 538"/>
          <p:cNvSpPr/>
          <p:nvPr>
            <p:ph type="body" sz="quarter" idx="1"/>
          </p:nvPr>
        </p:nvSpPr>
        <p:spPr>
          <a:prstGeom prst="rect">
            <a:avLst/>
          </a:prstGeom>
        </p:spPr>
        <p:txBody>
          <a:bodyPr/>
          <a:lstStyle/>
          <a:p>
            <a:pPr/>
            <a:r>
              <a:t>Now we are able to let our model learn on its own.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Shape 543"/>
          <p:cNvSpPr/>
          <p:nvPr>
            <p:ph type="sldImg"/>
          </p:nvPr>
        </p:nvSpPr>
        <p:spPr>
          <a:prstGeom prst="rect">
            <a:avLst/>
          </a:prstGeom>
        </p:spPr>
        <p:txBody>
          <a:bodyPr/>
          <a:lstStyle/>
          <a:p>
            <a:pPr/>
          </a:p>
        </p:txBody>
      </p:sp>
      <p:sp>
        <p:nvSpPr>
          <p:cNvPr id="544" name="Shape 544"/>
          <p:cNvSpPr/>
          <p:nvPr>
            <p:ph type="body" sz="quarter" idx="1"/>
          </p:nvPr>
        </p:nvSpPr>
        <p:spPr>
          <a:prstGeom prst="rect">
            <a:avLst/>
          </a:prstGeom>
        </p:spPr>
        <p:txBody>
          <a:bodyPr/>
          <a:lstStyle/>
          <a:p>
            <a:pPr/>
            <a:r>
              <a:t>For big networks, the approach of calculating these for every data point and weight is very inefficient and time-consuming.</a:t>
            </a:r>
          </a:p>
          <a:p>
            <a:pPr/>
            <a:r>
              <a:t>That's why techniques have been developed to improve the speed. </a:t>
            </a:r>
          </a:p>
          <a:p>
            <a:pPr/>
            <a:r>
              <a:t>One of them is back-propagation. </a:t>
            </a:r>
          </a:p>
          <a:p>
            <a:pPr/>
          </a:p>
          <a:p>
            <a:pPr/>
            <a:r>
              <a:t>It works by calculating the gradient of the loss function in respect to all weights. Instead of doing it for each weight individually and by going backwards trough the layers of the network to avoid duplicate calculations.</a:t>
            </a:r>
          </a:p>
          <a:p>
            <a:pPr/>
            <a:r>
              <a:t>I won’t get into that here.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Shape 549"/>
          <p:cNvSpPr/>
          <p:nvPr>
            <p:ph type="sldImg"/>
          </p:nvPr>
        </p:nvSpPr>
        <p:spPr>
          <a:prstGeom prst="rect">
            <a:avLst/>
          </a:prstGeom>
        </p:spPr>
        <p:txBody>
          <a:bodyPr/>
          <a:lstStyle/>
          <a:p>
            <a:pPr/>
          </a:p>
        </p:txBody>
      </p:sp>
      <p:sp>
        <p:nvSpPr>
          <p:cNvPr id="550" name="Shape 550"/>
          <p:cNvSpPr/>
          <p:nvPr>
            <p:ph type="body" sz="quarter" idx="1"/>
          </p:nvPr>
        </p:nvSpPr>
        <p:spPr>
          <a:prstGeom prst="rect">
            <a:avLst/>
          </a:prstGeom>
        </p:spPr>
        <p:txBody>
          <a:bodyPr/>
          <a:lstStyle/>
          <a:p>
            <a:pPr/>
            <a:r>
              <a:t>Now let's scale up our problem to something more realistic</a:t>
            </a:r>
          </a:p>
          <a:p>
            <a:pPr/>
            <a:r>
              <a:t>We want to recognize numbers in images.</a:t>
            </a:r>
          </a:p>
          <a:p>
            <a:pPr/>
          </a:p>
          <a:p>
            <a:pPr/>
            <a:r>
              <a:t>Let’s see how our input scales and what that means for our neural network.</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Shape 424"/>
          <p:cNvSpPr/>
          <p:nvPr>
            <p:ph type="sldImg"/>
          </p:nvPr>
        </p:nvSpPr>
        <p:spPr>
          <a:prstGeom prst="rect">
            <a:avLst/>
          </a:prstGeom>
        </p:spPr>
        <p:txBody>
          <a:bodyPr/>
          <a:lstStyle/>
          <a:p>
            <a:pPr/>
          </a:p>
        </p:txBody>
      </p:sp>
      <p:sp>
        <p:nvSpPr>
          <p:cNvPr id="425" name="Shape 425"/>
          <p:cNvSpPr/>
          <p:nvPr>
            <p:ph type="body" sz="quarter" idx="1"/>
          </p:nvPr>
        </p:nvSpPr>
        <p:spPr>
          <a:prstGeom prst="rect">
            <a:avLst/>
          </a:prstGeom>
        </p:spPr>
        <p:txBody>
          <a:bodyPr/>
          <a:lstStyle/>
          <a:p>
            <a:pPr/>
            <a:r>
              <a:t>Now, these are certainly not all possible variations but we can infer the general rule by the dataset we have and set some boundaries.</a:t>
            </a:r>
          </a:p>
          <a:p>
            <a:pPr/>
          </a:p>
          <a:p>
            <a:pPr/>
            <a:r>
              <a:t>Neural networks are general function approximators. This means that they can approximate any function given enough data.</a:t>
            </a:r>
          </a:p>
          <a:p>
            <a:pPr/>
          </a:p>
          <a:p>
            <a:pPr/>
            <a:r>
              <a:t>Like in this example, we have points on our graph but we don’t know what the function is.</a:t>
            </a:r>
          </a:p>
          <a:p>
            <a:pPr/>
            <a:r>
              <a:t>We can, however, determine the function that these points belong to by creating a neural network and make it learn the pattern.</a:t>
            </a:r>
          </a:p>
          <a:p>
            <a:pPr/>
          </a:p>
          <a:p>
            <a:pPr/>
            <a:r>
              <a:t>We get the original function in the end.</a:t>
            </a:r>
          </a:p>
          <a:p>
            <a:pPr/>
            <a:r>
              <a:t>Even if our data has some randomness we are still able to approximate the originat function pretty accurately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Shape 430"/>
          <p:cNvSpPr/>
          <p:nvPr>
            <p:ph type="sldImg"/>
          </p:nvPr>
        </p:nvSpPr>
        <p:spPr>
          <a:prstGeom prst="rect">
            <a:avLst/>
          </a:prstGeom>
        </p:spPr>
        <p:txBody>
          <a:bodyPr/>
          <a:lstStyle/>
          <a:p>
            <a:pPr/>
          </a:p>
        </p:txBody>
      </p:sp>
      <p:sp>
        <p:nvSpPr>
          <p:cNvPr id="431" name="Shape 431"/>
          <p:cNvSpPr/>
          <p:nvPr>
            <p:ph type="body" sz="quarter" idx="1"/>
          </p:nvPr>
        </p:nvSpPr>
        <p:spPr>
          <a:prstGeom prst="rect">
            <a:avLst/>
          </a:prstGeom>
        </p:spPr>
        <p:txBody>
          <a:bodyPr/>
          <a:lstStyle/>
          <a:p>
            <a:pPr/>
            <a:r>
              <a:t>Lets construct out neural network.</a:t>
            </a:r>
          </a:p>
          <a:p>
            <a:pPr/>
          </a:p>
          <a:p>
            <a:pPr/>
            <a:r>
              <a:t>We have two inputs: spikes and spots</a:t>
            </a:r>
          </a:p>
          <a:p>
            <a:pPr/>
            <a:r>
              <a:t>And we have two outputs: safe or poisonous</a:t>
            </a:r>
          </a:p>
          <a:p>
            <a:pPr/>
          </a:p>
          <a:p>
            <a:pPr/>
            <a:r>
              <a:t>We connect the inputs with the outputs and we assign a weight to each connection.</a:t>
            </a:r>
          </a:p>
          <a:p>
            <a:pPr/>
            <a:r>
              <a:t>Then we sum up the connections for a given output and we get the calculation of how that input affects the output.</a:t>
            </a:r>
          </a:p>
          <a:p>
            <a:pPr/>
          </a:p>
          <a:p>
            <a:pPr/>
            <a:r>
              <a:t>The weights will determine how much an input affects the output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Shape 437"/>
          <p:cNvSpPr/>
          <p:nvPr>
            <p:ph type="sldImg"/>
          </p:nvPr>
        </p:nvSpPr>
        <p:spPr>
          <a:prstGeom prst="rect">
            <a:avLst/>
          </a:prstGeom>
        </p:spPr>
        <p:txBody>
          <a:bodyPr/>
          <a:lstStyle/>
          <a:p>
            <a:pPr/>
          </a:p>
        </p:txBody>
      </p:sp>
      <p:sp>
        <p:nvSpPr>
          <p:cNvPr id="438" name="Shape 438"/>
          <p:cNvSpPr/>
          <p:nvPr>
            <p:ph type="body" sz="quarter" idx="1"/>
          </p:nvPr>
        </p:nvSpPr>
        <p:spPr>
          <a:prstGeom prst="rect">
            <a:avLst/>
          </a:prstGeom>
        </p:spPr>
        <p:txBody>
          <a:bodyPr/>
          <a:lstStyle/>
          <a:p>
            <a:pPr/>
            <a:r>
              <a:t>We can now play with the weights and see what happens to our approximation function</a:t>
            </a:r>
          </a:p>
          <a:p>
            <a:pPr/>
          </a:p>
          <a:p>
            <a:pPr/>
            <a:r>
              <a:t>As we can see, we cannot move away from the origin, we can only rotate around it.</a:t>
            </a:r>
          </a:p>
          <a:p>
            <a:pPr/>
            <a:r>
              <a:t>That’s because our function is a simple y=nx</a:t>
            </a:r>
          </a:p>
          <a:p>
            <a:pPr/>
            <a:r>
              <a:t>In order to move our linear function above or below the origin, we need to add something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Shape 442"/>
          <p:cNvSpPr/>
          <p:nvPr>
            <p:ph type="sldImg"/>
          </p:nvPr>
        </p:nvSpPr>
        <p:spPr>
          <a:prstGeom prst="rect">
            <a:avLst/>
          </a:prstGeom>
        </p:spPr>
        <p:txBody>
          <a:bodyPr/>
          <a:lstStyle/>
          <a:p>
            <a:pPr/>
          </a:p>
        </p:txBody>
      </p:sp>
      <p:sp>
        <p:nvSpPr>
          <p:cNvPr id="443" name="Shape 443"/>
          <p:cNvSpPr/>
          <p:nvPr>
            <p:ph type="body" sz="quarter" idx="1"/>
          </p:nvPr>
        </p:nvSpPr>
        <p:spPr>
          <a:prstGeom prst="rect">
            <a:avLst/>
          </a:prstGeom>
        </p:spPr>
        <p:txBody>
          <a:bodyPr/>
          <a:lstStyle/>
          <a:p>
            <a:pPr/>
            <a:r>
              <a:t>We can add a bias that will enable us to translate our function around the origin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Shape 449"/>
          <p:cNvSpPr/>
          <p:nvPr>
            <p:ph type="sldImg"/>
          </p:nvPr>
        </p:nvSpPr>
        <p:spPr>
          <a:prstGeom prst="rect">
            <a:avLst/>
          </a:prstGeom>
        </p:spPr>
        <p:txBody>
          <a:bodyPr/>
          <a:lstStyle/>
          <a:p>
            <a:pPr/>
          </a:p>
        </p:txBody>
      </p:sp>
      <p:sp>
        <p:nvSpPr>
          <p:cNvPr id="450" name="Shape 450"/>
          <p:cNvSpPr/>
          <p:nvPr>
            <p:ph type="body" sz="quarter" idx="1"/>
          </p:nvPr>
        </p:nvSpPr>
        <p:spPr>
          <a:prstGeom prst="rect">
            <a:avLst/>
          </a:prstGeom>
        </p:spPr>
        <p:txBody>
          <a:bodyPr/>
          <a:lstStyle/>
          <a:p>
            <a:pPr/>
            <a:r>
              <a:t>Now we are able to translate the function and can actually determine a function that gives us a good approximation of the function for calculating which food is safe and which is poisonous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Shape 456"/>
          <p:cNvSpPr/>
          <p:nvPr>
            <p:ph type="sldImg"/>
          </p:nvPr>
        </p:nvSpPr>
        <p:spPr>
          <a:prstGeom prst="rect">
            <a:avLst/>
          </a:prstGeom>
        </p:spPr>
        <p:txBody>
          <a:bodyPr/>
          <a:lstStyle/>
          <a:p>
            <a:pPr/>
          </a:p>
        </p:txBody>
      </p:sp>
      <p:sp>
        <p:nvSpPr>
          <p:cNvPr id="457" name="Shape 457"/>
          <p:cNvSpPr/>
          <p:nvPr>
            <p:ph type="body" sz="quarter" idx="1"/>
          </p:nvPr>
        </p:nvSpPr>
        <p:spPr>
          <a:prstGeom prst="rect">
            <a:avLst/>
          </a:prstGeom>
        </p:spPr>
        <p:txBody>
          <a:bodyPr/>
          <a:lstStyle/>
          <a:p>
            <a:pPr/>
            <a:r>
              <a:t>However, what if our data is not so simplistic and we have a different distribution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Shape 462"/>
          <p:cNvSpPr/>
          <p:nvPr>
            <p:ph type="sldImg"/>
          </p:nvPr>
        </p:nvSpPr>
        <p:spPr>
          <a:prstGeom prst="rect">
            <a:avLst/>
          </a:prstGeom>
        </p:spPr>
        <p:txBody>
          <a:bodyPr/>
          <a:lstStyle/>
          <a:p>
            <a:pPr/>
          </a:p>
        </p:txBody>
      </p:sp>
      <p:sp>
        <p:nvSpPr>
          <p:cNvPr id="463" name="Shape 463"/>
          <p:cNvSpPr/>
          <p:nvPr>
            <p:ph type="body" sz="quarter" idx="1"/>
          </p:nvPr>
        </p:nvSpPr>
        <p:spPr>
          <a:prstGeom prst="rect">
            <a:avLst/>
          </a:prstGeom>
        </p:spPr>
        <p:txBody>
          <a:bodyPr/>
          <a:lstStyle/>
          <a:p>
            <a:pPr/>
            <a:r>
              <a:t>Lets try adding a new layer to our neural networks so that we can have more weights and biases to influence the function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mpty">
    <p:spTree>
      <p:nvGrpSpPr>
        <p:cNvPr id="1" name=""/>
        <p:cNvGrpSpPr/>
        <p:nvPr/>
      </p:nvGrpSpPr>
      <p:grpSpPr>
        <a:xfrm>
          <a:off x="0" y="0"/>
          <a:ext cx="0" cy="0"/>
          <a:chOff x="0" y="0"/>
          <a:chExt cx="0" cy="0"/>
        </a:xfrm>
      </p:grpSpPr>
      <p:sp>
        <p:nvSpPr>
          <p:cNvPr id="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ultiple Images 4">
    <p:spTree>
      <p:nvGrpSpPr>
        <p:cNvPr id="1" name=""/>
        <p:cNvGrpSpPr/>
        <p:nvPr/>
      </p:nvGrpSpPr>
      <p:grpSpPr>
        <a:xfrm>
          <a:off x="0" y="0"/>
          <a:ext cx="0" cy="0"/>
          <a:chOff x="0" y="0"/>
          <a:chExt cx="0" cy="0"/>
        </a:xfrm>
      </p:grpSpPr>
      <p:sp>
        <p:nvSpPr>
          <p:cNvPr id="104" name="luke-peterson-btypuw-N6-4-unsplash.jpg"/>
          <p:cNvSpPr/>
          <p:nvPr>
            <p:ph type="pic" sz="half" idx="21"/>
          </p:nvPr>
        </p:nvSpPr>
        <p:spPr>
          <a:xfrm>
            <a:off x="8527363" y="2929289"/>
            <a:ext cx="7546425" cy="11309575"/>
          </a:xfrm>
          <a:prstGeom prst="rect">
            <a:avLst/>
          </a:prstGeom>
          <a:effectLst/>
        </p:spPr>
        <p:txBody>
          <a:bodyPr lIns="91439" tIns="45719" rIns="91439" bIns="45719">
            <a:noAutofit/>
          </a:bodyPr>
          <a:lstStyle/>
          <a:p>
            <a:pPr/>
          </a:p>
        </p:txBody>
      </p:sp>
      <p:sp>
        <p:nvSpPr>
          <p:cNvPr id="105" name="luke-peterson-btypuw-N6-4-unsplash.jpg"/>
          <p:cNvSpPr/>
          <p:nvPr>
            <p:ph type="pic" sz="half" idx="22"/>
          </p:nvPr>
        </p:nvSpPr>
        <p:spPr>
          <a:xfrm>
            <a:off x="1474058" y="3300052"/>
            <a:ext cx="7051634" cy="10568047"/>
          </a:xfrm>
          <a:prstGeom prst="rect">
            <a:avLst/>
          </a:prstGeom>
          <a:effectLst/>
        </p:spPr>
        <p:txBody>
          <a:bodyPr lIns="91439" tIns="45719" rIns="91439" bIns="45719">
            <a:noAutofit/>
          </a:bodyPr>
          <a:lstStyle/>
          <a:p>
            <a:pPr/>
          </a:p>
        </p:txBody>
      </p:sp>
      <p:sp>
        <p:nvSpPr>
          <p:cNvPr id="106" name="luke-peterson-btypuw-N6-4-unsplash.jpg"/>
          <p:cNvSpPr/>
          <p:nvPr>
            <p:ph type="pic" sz="half" idx="23"/>
          </p:nvPr>
        </p:nvSpPr>
        <p:spPr>
          <a:xfrm>
            <a:off x="15910360" y="3344940"/>
            <a:ext cx="6991730" cy="10478272"/>
          </a:xfrm>
          <a:prstGeom prst="rect">
            <a:avLst/>
          </a:prstGeom>
          <a:effectLst/>
        </p:spPr>
        <p:txBody>
          <a:bodyPr lIns="91439" tIns="45719" rIns="91439" bIns="45719">
            <a:noAutofit/>
          </a:bodyPr>
          <a:lstStyle/>
          <a:p>
            <a:pPr/>
          </a:p>
        </p:txBody>
      </p:sp>
      <p:sp>
        <p:nvSpPr>
          <p:cNvPr id="107" name="Body Level One…"/>
          <p:cNvSpPr txBox="1"/>
          <p:nvPr>
            <p:ph type="body" sz="quarter" idx="1"/>
          </p:nvPr>
        </p:nvSpPr>
        <p:spPr>
          <a:xfrm>
            <a:off x="1523999" y="1523999"/>
            <a:ext cx="10261601" cy="1265936"/>
          </a:xfrm>
          <a:prstGeom prst="rect">
            <a:avLst/>
          </a:prstGeom>
          <a:effectLst/>
        </p:spPr>
        <p:txBody>
          <a:bodyPr/>
          <a:lstStyle>
            <a:lvl1pPr algn="l">
              <a:lnSpc>
                <a:spcPts val="8800"/>
              </a:lnSpc>
              <a:defRPr b="1" sz="8000">
                <a:latin typeface="Avenir Next Regular"/>
                <a:ea typeface="Avenir Next Regular"/>
                <a:cs typeface="Avenir Next Regular"/>
                <a:sym typeface="Avenir Next Regular"/>
              </a:defRPr>
            </a:lvl1pPr>
            <a:lvl2pPr marL="1625600" indent="-1016000" algn="l">
              <a:lnSpc>
                <a:spcPts val="8800"/>
              </a:lnSpc>
              <a:defRPr b="1" sz="8000">
                <a:latin typeface="Avenir Next Regular"/>
                <a:ea typeface="Avenir Next Regular"/>
                <a:cs typeface="Avenir Next Regular"/>
                <a:sym typeface="Avenir Next Regular"/>
              </a:defRPr>
            </a:lvl2pPr>
            <a:lvl3pPr marL="2235200" indent="-1016000" algn="l">
              <a:lnSpc>
                <a:spcPts val="8800"/>
              </a:lnSpc>
              <a:defRPr b="1" sz="8000">
                <a:latin typeface="Avenir Next Regular"/>
                <a:ea typeface="Avenir Next Regular"/>
                <a:cs typeface="Avenir Next Regular"/>
                <a:sym typeface="Avenir Next Regular"/>
              </a:defRPr>
            </a:lvl3pPr>
            <a:lvl4pPr marL="2844800" indent="-1016000" algn="l">
              <a:lnSpc>
                <a:spcPts val="8800"/>
              </a:lnSpc>
              <a:defRPr b="1" sz="8000">
                <a:latin typeface="Avenir Next Regular"/>
                <a:ea typeface="Avenir Next Regular"/>
                <a:cs typeface="Avenir Next Regular"/>
                <a:sym typeface="Avenir Next Regular"/>
              </a:defRPr>
            </a:lvl4pPr>
            <a:lvl5pPr marL="3454400" indent="-1016000" algn="l">
              <a:lnSpc>
                <a:spcPts val="8800"/>
              </a:lnSpc>
              <a:defRPr b="1" sz="8000">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ultiple Images 5">
    <p:spTree>
      <p:nvGrpSpPr>
        <p:cNvPr id="1" name=""/>
        <p:cNvGrpSpPr/>
        <p:nvPr/>
      </p:nvGrpSpPr>
      <p:grpSpPr>
        <a:xfrm>
          <a:off x="0" y="0"/>
          <a:ext cx="0" cy="0"/>
          <a:chOff x="0" y="0"/>
          <a:chExt cx="0" cy="0"/>
        </a:xfrm>
      </p:grpSpPr>
      <p:sp>
        <p:nvSpPr>
          <p:cNvPr id="115" name="luke-peterson-btypuw-N6-4-unsplash.jpg"/>
          <p:cNvSpPr/>
          <p:nvPr>
            <p:ph type="pic" idx="21"/>
          </p:nvPr>
        </p:nvSpPr>
        <p:spPr>
          <a:xfrm>
            <a:off x="12118085" y="-2323821"/>
            <a:ext cx="12253443" cy="18363828"/>
          </a:xfrm>
          <a:prstGeom prst="rect">
            <a:avLst/>
          </a:prstGeom>
          <a:effectLst/>
        </p:spPr>
        <p:txBody>
          <a:bodyPr lIns="91439" tIns="45719" rIns="91439" bIns="45719">
            <a:noAutofit/>
          </a:bodyPr>
          <a:lstStyle/>
          <a:p>
            <a:pPr/>
          </a:p>
        </p:txBody>
      </p:sp>
      <p:sp>
        <p:nvSpPr>
          <p:cNvPr id="116" name="Body Level One…"/>
          <p:cNvSpPr txBox="1"/>
          <p:nvPr>
            <p:ph type="body" sz="quarter" idx="1"/>
          </p:nvPr>
        </p:nvSpPr>
        <p:spPr>
          <a:xfrm>
            <a:off x="1523999" y="1523999"/>
            <a:ext cx="10261601" cy="1265936"/>
          </a:xfrm>
          <a:prstGeom prst="rect">
            <a:avLst/>
          </a:prstGeom>
          <a:effectLst/>
        </p:spPr>
        <p:txBody>
          <a:bodyPr/>
          <a:lstStyle>
            <a:lvl1pPr algn="l">
              <a:lnSpc>
                <a:spcPts val="8800"/>
              </a:lnSpc>
              <a:defRPr b="1" sz="8000">
                <a:latin typeface="Avenir Next Regular"/>
                <a:ea typeface="Avenir Next Regular"/>
                <a:cs typeface="Avenir Next Regular"/>
                <a:sym typeface="Avenir Next Regular"/>
              </a:defRPr>
            </a:lvl1pPr>
            <a:lvl2pPr marL="1625600" indent="-1016000" algn="l">
              <a:lnSpc>
                <a:spcPts val="8800"/>
              </a:lnSpc>
              <a:defRPr b="1" sz="8000">
                <a:latin typeface="Avenir Next Regular"/>
                <a:ea typeface="Avenir Next Regular"/>
                <a:cs typeface="Avenir Next Regular"/>
                <a:sym typeface="Avenir Next Regular"/>
              </a:defRPr>
            </a:lvl2pPr>
            <a:lvl3pPr marL="2235200" indent="-1016000" algn="l">
              <a:lnSpc>
                <a:spcPts val="8800"/>
              </a:lnSpc>
              <a:defRPr b="1" sz="8000">
                <a:latin typeface="Avenir Next Regular"/>
                <a:ea typeface="Avenir Next Regular"/>
                <a:cs typeface="Avenir Next Regular"/>
                <a:sym typeface="Avenir Next Regular"/>
              </a:defRPr>
            </a:lvl3pPr>
            <a:lvl4pPr marL="2844800" indent="-1016000" algn="l">
              <a:lnSpc>
                <a:spcPts val="8800"/>
              </a:lnSpc>
              <a:defRPr b="1" sz="8000">
                <a:latin typeface="Avenir Next Regular"/>
                <a:ea typeface="Avenir Next Regular"/>
                <a:cs typeface="Avenir Next Regular"/>
                <a:sym typeface="Avenir Next Regular"/>
              </a:defRPr>
            </a:lvl4pPr>
            <a:lvl5pPr marL="3454400" indent="-1016000" algn="l">
              <a:lnSpc>
                <a:spcPts val="8800"/>
              </a:lnSpc>
              <a:defRPr b="1" sz="8000">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sp>
        <p:nvSpPr>
          <p:cNvPr id="117" name="luke-peterson-btypuw-N6-4-unsplash.jpg"/>
          <p:cNvSpPr/>
          <p:nvPr>
            <p:ph type="pic" idx="22"/>
          </p:nvPr>
        </p:nvSpPr>
        <p:spPr>
          <a:xfrm>
            <a:off x="-23115" y="-2323913"/>
            <a:ext cx="12253443" cy="18363827"/>
          </a:xfrm>
          <a:prstGeom prst="rect">
            <a:avLst/>
          </a:prstGeom>
          <a:effectLst/>
        </p:spPr>
        <p:txBody>
          <a:bodyPr lIns="91439" tIns="45719" rIns="91439" bIns="45719">
            <a:noAutofit/>
          </a:bodyPr>
          <a:lstStyle/>
          <a:p>
            <a:pPr/>
          </a:p>
        </p:txBody>
      </p:sp>
      <p:sp>
        <p:nvSpPr>
          <p:cNvPr id="1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ultiple Images 6">
    <p:spTree>
      <p:nvGrpSpPr>
        <p:cNvPr id="1" name=""/>
        <p:cNvGrpSpPr/>
        <p:nvPr/>
      </p:nvGrpSpPr>
      <p:grpSpPr>
        <a:xfrm>
          <a:off x="0" y="0"/>
          <a:ext cx="0" cy="0"/>
          <a:chOff x="0" y="0"/>
          <a:chExt cx="0" cy="0"/>
        </a:xfrm>
      </p:grpSpPr>
      <p:sp>
        <p:nvSpPr>
          <p:cNvPr id="125" name="Body Level One…"/>
          <p:cNvSpPr txBox="1"/>
          <p:nvPr>
            <p:ph type="body" sz="quarter" idx="1"/>
          </p:nvPr>
        </p:nvSpPr>
        <p:spPr>
          <a:xfrm>
            <a:off x="1523999" y="1523999"/>
            <a:ext cx="10261601" cy="1265936"/>
          </a:xfrm>
          <a:prstGeom prst="rect">
            <a:avLst/>
          </a:prstGeom>
          <a:effectLst/>
        </p:spPr>
        <p:txBody>
          <a:bodyPr/>
          <a:lstStyle>
            <a:lvl1pPr algn="l">
              <a:lnSpc>
                <a:spcPts val="8800"/>
              </a:lnSpc>
              <a:defRPr b="1" sz="8000">
                <a:latin typeface="Avenir Next Regular"/>
                <a:ea typeface="Avenir Next Regular"/>
                <a:cs typeface="Avenir Next Regular"/>
                <a:sym typeface="Avenir Next Regular"/>
              </a:defRPr>
            </a:lvl1pPr>
            <a:lvl2pPr marL="1625600" indent="-1016000" algn="l">
              <a:lnSpc>
                <a:spcPts val="8800"/>
              </a:lnSpc>
              <a:defRPr b="1" sz="8000">
                <a:latin typeface="Avenir Next Regular"/>
                <a:ea typeface="Avenir Next Regular"/>
                <a:cs typeface="Avenir Next Regular"/>
                <a:sym typeface="Avenir Next Regular"/>
              </a:defRPr>
            </a:lvl2pPr>
            <a:lvl3pPr marL="2235200" indent="-1016000" algn="l">
              <a:lnSpc>
                <a:spcPts val="8800"/>
              </a:lnSpc>
              <a:defRPr b="1" sz="8000">
                <a:latin typeface="Avenir Next Regular"/>
                <a:ea typeface="Avenir Next Regular"/>
                <a:cs typeface="Avenir Next Regular"/>
                <a:sym typeface="Avenir Next Regular"/>
              </a:defRPr>
            </a:lvl3pPr>
            <a:lvl4pPr marL="2844800" indent="-1016000" algn="l">
              <a:lnSpc>
                <a:spcPts val="8800"/>
              </a:lnSpc>
              <a:defRPr b="1" sz="8000">
                <a:latin typeface="Avenir Next Regular"/>
                <a:ea typeface="Avenir Next Regular"/>
                <a:cs typeface="Avenir Next Regular"/>
                <a:sym typeface="Avenir Next Regular"/>
              </a:defRPr>
            </a:lvl4pPr>
            <a:lvl5pPr marL="3454400" indent="-1016000" algn="l">
              <a:lnSpc>
                <a:spcPts val="8800"/>
              </a:lnSpc>
              <a:defRPr b="1" sz="8000">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sp>
        <p:nvSpPr>
          <p:cNvPr id="126" name="luke-peterson-btypuw-N6-4-unsplash.jpg"/>
          <p:cNvSpPr/>
          <p:nvPr>
            <p:ph type="pic" sz="quarter" idx="21"/>
          </p:nvPr>
        </p:nvSpPr>
        <p:spPr>
          <a:xfrm>
            <a:off x="1507453" y="3790848"/>
            <a:ext cx="6629356" cy="9935196"/>
          </a:xfrm>
          <a:prstGeom prst="rect">
            <a:avLst/>
          </a:prstGeom>
          <a:effectLst/>
        </p:spPr>
        <p:txBody>
          <a:bodyPr lIns="91439" tIns="45719" rIns="91439" bIns="45719">
            <a:noAutofit/>
          </a:bodyPr>
          <a:lstStyle/>
          <a:p>
            <a:pPr/>
          </a:p>
        </p:txBody>
      </p:sp>
      <p:sp>
        <p:nvSpPr>
          <p:cNvPr id="127" name="luke-peterson-btypuw-N6-4-unsplash.jpg"/>
          <p:cNvSpPr/>
          <p:nvPr>
            <p:ph type="pic" sz="quarter" idx="22"/>
          </p:nvPr>
        </p:nvSpPr>
        <p:spPr>
          <a:xfrm>
            <a:off x="8877300" y="1890368"/>
            <a:ext cx="6629356" cy="9935197"/>
          </a:xfrm>
          <a:prstGeom prst="rect">
            <a:avLst/>
          </a:prstGeom>
          <a:effectLst/>
        </p:spPr>
        <p:txBody>
          <a:bodyPr lIns="91439" tIns="45719" rIns="91439" bIns="45719">
            <a:noAutofit/>
          </a:bodyPr>
          <a:lstStyle/>
          <a:p>
            <a:pPr/>
          </a:p>
        </p:txBody>
      </p:sp>
      <p:sp>
        <p:nvSpPr>
          <p:cNvPr id="128" name="luke-peterson-btypuw-N6-4-unsplash.jpg"/>
          <p:cNvSpPr/>
          <p:nvPr>
            <p:ph type="pic" sz="quarter" idx="23"/>
          </p:nvPr>
        </p:nvSpPr>
        <p:spPr>
          <a:xfrm>
            <a:off x="16305321" y="-38842"/>
            <a:ext cx="6629356" cy="9935197"/>
          </a:xfrm>
          <a:prstGeom prst="rect">
            <a:avLst/>
          </a:prstGeom>
          <a:effectLst/>
        </p:spPr>
        <p:txBody>
          <a:bodyPr lIns="91439" tIns="45719" rIns="91439" bIns="45719">
            <a:noAutofit/>
          </a:bodyPr>
          <a:lstStyle/>
          <a:p>
            <a:pPr/>
          </a:p>
        </p:txBody>
      </p:sp>
      <p:sp>
        <p:nvSpPr>
          <p:cNvPr id="1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ultiple Images 7">
    <p:spTree>
      <p:nvGrpSpPr>
        <p:cNvPr id="1" name=""/>
        <p:cNvGrpSpPr/>
        <p:nvPr/>
      </p:nvGrpSpPr>
      <p:grpSpPr>
        <a:xfrm>
          <a:off x="0" y="0"/>
          <a:ext cx="0" cy="0"/>
          <a:chOff x="0" y="0"/>
          <a:chExt cx="0" cy="0"/>
        </a:xfrm>
      </p:grpSpPr>
      <p:sp>
        <p:nvSpPr>
          <p:cNvPr id="136" name="Body Level One…"/>
          <p:cNvSpPr txBox="1"/>
          <p:nvPr>
            <p:ph type="body" sz="quarter" idx="1"/>
          </p:nvPr>
        </p:nvSpPr>
        <p:spPr>
          <a:xfrm>
            <a:off x="1523999" y="1523999"/>
            <a:ext cx="10261601" cy="1265936"/>
          </a:xfrm>
          <a:prstGeom prst="rect">
            <a:avLst/>
          </a:prstGeom>
          <a:effectLst/>
        </p:spPr>
        <p:txBody>
          <a:bodyPr/>
          <a:lstStyle>
            <a:lvl1pPr algn="l">
              <a:lnSpc>
                <a:spcPts val="8800"/>
              </a:lnSpc>
              <a:defRPr b="1" sz="8000">
                <a:latin typeface="Avenir Next Regular"/>
                <a:ea typeface="Avenir Next Regular"/>
                <a:cs typeface="Avenir Next Regular"/>
                <a:sym typeface="Avenir Next Regular"/>
              </a:defRPr>
            </a:lvl1pPr>
            <a:lvl2pPr marL="1625600" indent="-1016000" algn="l">
              <a:lnSpc>
                <a:spcPts val="8800"/>
              </a:lnSpc>
              <a:defRPr b="1" sz="8000">
                <a:latin typeface="Avenir Next Regular"/>
                <a:ea typeface="Avenir Next Regular"/>
                <a:cs typeface="Avenir Next Regular"/>
                <a:sym typeface="Avenir Next Regular"/>
              </a:defRPr>
            </a:lvl2pPr>
            <a:lvl3pPr marL="2235200" indent="-1016000" algn="l">
              <a:lnSpc>
                <a:spcPts val="8800"/>
              </a:lnSpc>
              <a:defRPr b="1" sz="8000">
                <a:latin typeface="Avenir Next Regular"/>
                <a:ea typeface="Avenir Next Regular"/>
                <a:cs typeface="Avenir Next Regular"/>
                <a:sym typeface="Avenir Next Regular"/>
              </a:defRPr>
            </a:lvl3pPr>
            <a:lvl4pPr marL="2844800" indent="-1016000" algn="l">
              <a:lnSpc>
                <a:spcPts val="8800"/>
              </a:lnSpc>
              <a:defRPr b="1" sz="8000">
                <a:latin typeface="Avenir Next Regular"/>
                <a:ea typeface="Avenir Next Regular"/>
                <a:cs typeface="Avenir Next Regular"/>
                <a:sym typeface="Avenir Next Regular"/>
              </a:defRPr>
            </a:lvl4pPr>
            <a:lvl5pPr marL="3454400" indent="-1016000" algn="l">
              <a:lnSpc>
                <a:spcPts val="8800"/>
              </a:lnSpc>
              <a:defRPr b="1" sz="8000">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sp>
        <p:nvSpPr>
          <p:cNvPr id="137" name="luke-peterson-btypuw-N6-4-unsplash.jpg"/>
          <p:cNvSpPr/>
          <p:nvPr>
            <p:ph type="pic" sz="quarter" idx="21"/>
          </p:nvPr>
        </p:nvSpPr>
        <p:spPr>
          <a:xfrm>
            <a:off x="1507453" y="2843072"/>
            <a:ext cx="6629356" cy="9935197"/>
          </a:xfrm>
          <a:prstGeom prst="rect">
            <a:avLst/>
          </a:prstGeom>
          <a:effectLst/>
        </p:spPr>
        <p:txBody>
          <a:bodyPr lIns="91439" tIns="45719" rIns="91439" bIns="45719">
            <a:noAutofit/>
          </a:bodyPr>
          <a:lstStyle/>
          <a:p>
            <a:pPr/>
          </a:p>
        </p:txBody>
      </p:sp>
      <p:sp>
        <p:nvSpPr>
          <p:cNvPr id="138" name="luke-peterson-btypuw-N6-4-unsplash.jpg"/>
          <p:cNvSpPr/>
          <p:nvPr>
            <p:ph type="pic" sz="quarter" idx="22"/>
          </p:nvPr>
        </p:nvSpPr>
        <p:spPr>
          <a:xfrm>
            <a:off x="8912335" y="2843072"/>
            <a:ext cx="6629357" cy="9935197"/>
          </a:xfrm>
          <a:prstGeom prst="rect">
            <a:avLst/>
          </a:prstGeom>
          <a:effectLst/>
        </p:spPr>
        <p:txBody>
          <a:bodyPr lIns="91439" tIns="45719" rIns="91439" bIns="45719">
            <a:noAutofit/>
          </a:bodyPr>
          <a:lstStyle/>
          <a:p>
            <a:pPr/>
          </a:p>
        </p:txBody>
      </p:sp>
      <p:sp>
        <p:nvSpPr>
          <p:cNvPr id="139" name="luke-peterson-btypuw-N6-4-unsplash.jpg"/>
          <p:cNvSpPr/>
          <p:nvPr>
            <p:ph type="pic" sz="quarter" idx="23"/>
          </p:nvPr>
        </p:nvSpPr>
        <p:spPr>
          <a:xfrm>
            <a:off x="16329919" y="2843072"/>
            <a:ext cx="6629357" cy="9935197"/>
          </a:xfrm>
          <a:prstGeom prst="rect">
            <a:avLst/>
          </a:prstGeom>
          <a:effectLst/>
        </p:spPr>
        <p:txBody>
          <a:bodyPr lIns="91439" tIns="45719" rIns="91439" bIns="45719">
            <a:noAutofit/>
          </a:bodyPr>
          <a:lstStyle/>
          <a:p>
            <a:pPr/>
          </a:p>
        </p:txBody>
      </p:sp>
      <p:sp>
        <p:nvSpPr>
          <p:cNvPr id="1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ultiple Images 8">
    <p:spTree>
      <p:nvGrpSpPr>
        <p:cNvPr id="1" name=""/>
        <p:cNvGrpSpPr/>
        <p:nvPr/>
      </p:nvGrpSpPr>
      <p:grpSpPr>
        <a:xfrm>
          <a:off x="0" y="0"/>
          <a:ext cx="0" cy="0"/>
          <a:chOff x="0" y="0"/>
          <a:chExt cx="0" cy="0"/>
        </a:xfrm>
      </p:grpSpPr>
      <p:sp>
        <p:nvSpPr>
          <p:cNvPr id="147" name="Body Level One…"/>
          <p:cNvSpPr txBox="1"/>
          <p:nvPr>
            <p:ph type="body" sz="quarter" idx="1"/>
          </p:nvPr>
        </p:nvSpPr>
        <p:spPr>
          <a:xfrm>
            <a:off x="1523999" y="1523999"/>
            <a:ext cx="10261601" cy="1265936"/>
          </a:xfrm>
          <a:prstGeom prst="rect">
            <a:avLst/>
          </a:prstGeom>
          <a:effectLst/>
        </p:spPr>
        <p:txBody>
          <a:bodyPr/>
          <a:lstStyle>
            <a:lvl1pPr algn="l">
              <a:lnSpc>
                <a:spcPts val="8800"/>
              </a:lnSpc>
              <a:defRPr b="1" sz="8000">
                <a:latin typeface="Avenir Next Regular"/>
                <a:ea typeface="Avenir Next Regular"/>
                <a:cs typeface="Avenir Next Regular"/>
                <a:sym typeface="Avenir Next Regular"/>
              </a:defRPr>
            </a:lvl1pPr>
            <a:lvl2pPr marL="1625600" indent="-1016000" algn="l">
              <a:lnSpc>
                <a:spcPts val="8800"/>
              </a:lnSpc>
              <a:defRPr b="1" sz="8000">
                <a:latin typeface="Avenir Next Regular"/>
                <a:ea typeface="Avenir Next Regular"/>
                <a:cs typeface="Avenir Next Regular"/>
                <a:sym typeface="Avenir Next Regular"/>
              </a:defRPr>
            </a:lvl2pPr>
            <a:lvl3pPr marL="2235200" indent="-1016000" algn="l">
              <a:lnSpc>
                <a:spcPts val="8800"/>
              </a:lnSpc>
              <a:defRPr b="1" sz="8000">
                <a:latin typeface="Avenir Next Regular"/>
                <a:ea typeface="Avenir Next Regular"/>
                <a:cs typeface="Avenir Next Regular"/>
                <a:sym typeface="Avenir Next Regular"/>
              </a:defRPr>
            </a:lvl3pPr>
            <a:lvl4pPr marL="2844800" indent="-1016000" algn="l">
              <a:lnSpc>
                <a:spcPts val="8800"/>
              </a:lnSpc>
              <a:defRPr b="1" sz="8000">
                <a:latin typeface="Avenir Next Regular"/>
                <a:ea typeface="Avenir Next Regular"/>
                <a:cs typeface="Avenir Next Regular"/>
                <a:sym typeface="Avenir Next Regular"/>
              </a:defRPr>
            </a:lvl4pPr>
            <a:lvl5pPr marL="3454400" indent="-1016000" algn="l">
              <a:lnSpc>
                <a:spcPts val="8800"/>
              </a:lnSpc>
              <a:defRPr b="1" sz="8000">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sp>
        <p:nvSpPr>
          <p:cNvPr id="148" name="luke-peterson-btypuw-N6-4-unsplash.jpg"/>
          <p:cNvSpPr/>
          <p:nvPr>
            <p:ph type="pic" idx="21"/>
          </p:nvPr>
        </p:nvSpPr>
        <p:spPr>
          <a:xfrm>
            <a:off x="1507453" y="-2683363"/>
            <a:ext cx="14004493" cy="20988068"/>
          </a:xfrm>
          <a:prstGeom prst="rect">
            <a:avLst/>
          </a:prstGeom>
          <a:effectLst/>
        </p:spPr>
        <p:txBody>
          <a:bodyPr lIns="91439" tIns="45719" rIns="91439" bIns="45719">
            <a:noAutofit/>
          </a:bodyPr>
          <a:lstStyle/>
          <a:p>
            <a:pPr/>
          </a:p>
        </p:txBody>
      </p:sp>
      <p:sp>
        <p:nvSpPr>
          <p:cNvPr id="149" name="luke-peterson-btypuw-N6-4-unsplash.jpg"/>
          <p:cNvSpPr/>
          <p:nvPr>
            <p:ph type="pic" sz="half" idx="22"/>
          </p:nvPr>
        </p:nvSpPr>
        <p:spPr>
          <a:xfrm>
            <a:off x="16080815" y="1517078"/>
            <a:ext cx="7127566" cy="10681845"/>
          </a:xfrm>
          <a:prstGeom prst="rect">
            <a:avLst/>
          </a:prstGeom>
          <a:effectLst/>
        </p:spPr>
        <p:txBody>
          <a:bodyPr lIns="91439" tIns="45719" rIns="91439" bIns="45719">
            <a:noAutofit/>
          </a:bodyPr>
          <a:lstStyle/>
          <a:p>
            <a:pPr/>
          </a:p>
        </p:txBody>
      </p:sp>
      <p:sp>
        <p:nvSpPr>
          <p:cNvPr id="1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ultiple Images 9">
    <p:spTree>
      <p:nvGrpSpPr>
        <p:cNvPr id="1" name=""/>
        <p:cNvGrpSpPr/>
        <p:nvPr/>
      </p:nvGrpSpPr>
      <p:grpSpPr>
        <a:xfrm>
          <a:off x="0" y="0"/>
          <a:ext cx="0" cy="0"/>
          <a:chOff x="0" y="0"/>
          <a:chExt cx="0" cy="0"/>
        </a:xfrm>
      </p:grpSpPr>
      <p:sp>
        <p:nvSpPr>
          <p:cNvPr id="157" name="Body Level One…"/>
          <p:cNvSpPr txBox="1"/>
          <p:nvPr>
            <p:ph type="body" sz="quarter" idx="1"/>
          </p:nvPr>
        </p:nvSpPr>
        <p:spPr>
          <a:xfrm>
            <a:off x="1523999" y="1523999"/>
            <a:ext cx="10261601" cy="1265936"/>
          </a:xfrm>
          <a:prstGeom prst="rect">
            <a:avLst/>
          </a:prstGeom>
          <a:effectLst/>
        </p:spPr>
        <p:txBody>
          <a:bodyPr/>
          <a:lstStyle>
            <a:lvl1pPr algn="l">
              <a:lnSpc>
                <a:spcPts val="8800"/>
              </a:lnSpc>
              <a:defRPr b="1" sz="8000">
                <a:latin typeface="Avenir Next Regular"/>
                <a:ea typeface="Avenir Next Regular"/>
                <a:cs typeface="Avenir Next Regular"/>
                <a:sym typeface="Avenir Next Regular"/>
              </a:defRPr>
            </a:lvl1pPr>
            <a:lvl2pPr marL="1625600" indent="-1016000" algn="l">
              <a:lnSpc>
                <a:spcPts val="8800"/>
              </a:lnSpc>
              <a:defRPr b="1" sz="8000">
                <a:latin typeface="Avenir Next Regular"/>
                <a:ea typeface="Avenir Next Regular"/>
                <a:cs typeface="Avenir Next Regular"/>
                <a:sym typeface="Avenir Next Regular"/>
              </a:defRPr>
            </a:lvl2pPr>
            <a:lvl3pPr marL="2235200" indent="-1016000" algn="l">
              <a:lnSpc>
                <a:spcPts val="8800"/>
              </a:lnSpc>
              <a:defRPr b="1" sz="8000">
                <a:latin typeface="Avenir Next Regular"/>
                <a:ea typeface="Avenir Next Regular"/>
                <a:cs typeface="Avenir Next Regular"/>
                <a:sym typeface="Avenir Next Regular"/>
              </a:defRPr>
            </a:lvl3pPr>
            <a:lvl4pPr marL="2844800" indent="-1016000" algn="l">
              <a:lnSpc>
                <a:spcPts val="8800"/>
              </a:lnSpc>
              <a:defRPr b="1" sz="8000">
                <a:latin typeface="Avenir Next Regular"/>
                <a:ea typeface="Avenir Next Regular"/>
                <a:cs typeface="Avenir Next Regular"/>
                <a:sym typeface="Avenir Next Regular"/>
              </a:defRPr>
            </a:lvl4pPr>
            <a:lvl5pPr marL="3454400" indent="-1016000" algn="l">
              <a:lnSpc>
                <a:spcPts val="8800"/>
              </a:lnSpc>
              <a:defRPr b="1" sz="8000">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sp>
        <p:nvSpPr>
          <p:cNvPr id="158" name="luke-peterson-btypuw-N6-4-unsplash.jpg"/>
          <p:cNvSpPr/>
          <p:nvPr>
            <p:ph type="pic" idx="21"/>
          </p:nvPr>
        </p:nvSpPr>
        <p:spPr>
          <a:xfrm>
            <a:off x="1507453" y="-1916397"/>
            <a:ext cx="14004493" cy="20988068"/>
          </a:xfrm>
          <a:prstGeom prst="rect">
            <a:avLst/>
          </a:prstGeom>
          <a:effectLst/>
        </p:spPr>
        <p:txBody>
          <a:bodyPr lIns="91439" tIns="45719" rIns="91439" bIns="45719">
            <a:noAutofit/>
          </a:bodyPr>
          <a:lstStyle/>
          <a:p>
            <a:pPr/>
          </a:p>
        </p:txBody>
      </p:sp>
      <p:sp>
        <p:nvSpPr>
          <p:cNvPr id="159" name="luke-peterson-btypuw-N6-4-unsplash.jpg"/>
          <p:cNvSpPr/>
          <p:nvPr>
            <p:ph type="pic" sz="half" idx="22"/>
          </p:nvPr>
        </p:nvSpPr>
        <p:spPr>
          <a:xfrm>
            <a:off x="15563597" y="-33191"/>
            <a:ext cx="8161998" cy="12232114"/>
          </a:xfrm>
          <a:prstGeom prst="rect">
            <a:avLst/>
          </a:prstGeom>
          <a:effectLst/>
        </p:spPr>
        <p:txBody>
          <a:bodyPr lIns="91439" tIns="45719" rIns="91439" bIns="45719">
            <a:noAutofit/>
          </a:bodyPr>
          <a:lstStyle/>
          <a:p>
            <a:pPr/>
          </a:p>
        </p:txBody>
      </p:sp>
      <p:sp>
        <p:nvSpPr>
          <p:cNvPr id="1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ultiple Images 10">
    <p:spTree>
      <p:nvGrpSpPr>
        <p:cNvPr id="1" name=""/>
        <p:cNvGrpSpPr/>
        <p:nvPr/>
      </p:nvGrpSpPr>
      <p:grpSpPr>
        <a:xfrm>
          <a:off x="0" y="0"/>
          <a:ext cx="0" cy="0"/>
          <a:chOff x="0" y="0"/>
          <a:chExt cx="0" cy="0"/>
        </a:xfrm>
      </p:grpSpPr>
      <p:sp>
        <p:nvSpPr>
          <p:cNvPr id="167" name="Object4"/>
          <p:cNvSpPr txBox="1"/>
          <p:nvPr/>
        </p:nvSpPr>
        <p:spPr>
          <a:xfrm>
            <a:off x="1523999" y="1523999"/>
            <a:ext cx="10261601" cy="12659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8800"/>
              </a:lnSpc>
              <a:defRPr b="1" sz="8000">
                <a:solidFill>
                  <a:srgbClr val="FFFFFF"/>
                </a:solidFill>
                <a:latin typeface="Avenir Next Regular"/>
                <a:ea typeface="Avenir Next Regular"/>
                <a:cs typeface="Avenir Next Regular"/>
                <a:sym typeface="Avenir Next Regular"/>
              </a:defRPr>
            </a:lvl1pPr>
          </a:lstStyle>
          <a:p>
            <a:pPr/>
            <a:r>
              <a:t>Multiple Images</a:t>
            </a:r>
          </a:p>
        </p:txBody>
      </p:sp>
      <p:sp>
        <p:nvSpPr>
          <p:cNvPr id="168" name="luke-peterson-btypuw-N6-4-unsplash.jpg"/>
          <p:cNvSpPr/>
          <p:nvPr>
            <p:ph type="pic" idx="21"/>
          </p:nvPr>
        </p:nvSpPr>
        <p:spPr>
          <a:xfrm>
            <a:off x="1507453" y="823105"/>
            <a:ext cx="10348574" cy="15509063"/>
          </a:xfrm>
          <a:prstGeom prst="rect">
            <a:avLst/>
          </a:prstGeom>
          <a:effectLst/>
        </p:spPr>
        <p:txBody>
          <a:bodyPr lIns="91439" tIns="45719" rIns="91439" bIns="45719">
            <a:noAutofit/>
          </a:bodyPr>
          <a:lstStyle/>
          <a:p>
            <a:pPr/>
          </a:p>
        </p:txBody>
      </p:sp>
      <p:sp>
        <p:nvSpPr>
          <p:cNvPr id="169" name="luke-peterson-btypuw-N6-4-unsplash.jpg"/>
          <p:cNvSpPr/>
          <p:nvPr>
            <p:ph type="pic" idx="22"/>
          </p:nvPr>
        </p:nvSpPr>
        <p:spPr>
          <a:xfrm>
            <a:off x="12632652" y="-2568646"/>
            <a:ext cx="10298866" cy="15434564"/>
          </a:xfrm>
          <a:prstGeom prst="rect">
            <a:avLst/>
          </a:prstGeom>
          <a:effectLst/>
        </p:spPr>
        <p:txBody>
          <a:bodyPr lIns="91439" tIns="45719" rIns="91439" bIns="45719">
            <a:noAutofit/>
          </a:bodyPr>
          <a:lstStyle/>
          <a:p>
            <a:pPr/>
          </a:p>
        </p:txBody>
      </p:sp>
      <p:sp>
        <p:nvSpPr>
          <p:cNvPr id="1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ultiple Images 11">
    <p:spTree>
      <p:nvGrpSpPr>
        <p:cNvPr id="1" name=""/>
        <p:cNvGrpSpPr/>
        <p:nvPr/>
      </p:nvGrpSpPr>
      <p:grpSpPr>
        <a:xfrm>
          <a:off x="0" y="0"/>
          <a:ext cx="0" cy="0"/>
          <a:chOff x="0" y="0"/>
          <a:chExt cx="0" cy="0"/>
        </a:xfrm>
      </p:grpSpPr>
      <p:sp>
        <p:nvSpPr>
          <p:cNvPr id="177" name="Object4"/>
          <p:cNvSpPr txBox="1"/>
          <p:nvPr/>
        </p:nvSpPr>
        <p:spPr>
          <a:xfrm>
            <a:off x="1523999" y="1523999"/>
            <a:ext cx="10261601" cy="12659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8800"/>
              </a:lnSpc>
              <a:defRPr b="1" sz="8000">
                <a:solidFill>
                  <a:srgbClr val="FFFFFF"/>
                </a:solidFill>
                <a:latin typeface="Avenir Next Regular"/>
                <a:ea typeface="Avenir Next Regular"/>
                <a:cs typeface="Avenir Next Regular"/>
                <a:sym typeface="Avenir Next Regular"/>
              </a:defRPr>
            </a:lvl1pPr>
          </a:lstStyle>
          <a:p>
            <a:pPr/>
            <a:r>
              <a:t>Multiple Images</a:t>
            </a:r>
          </a:p>
        </p:txBody>
      </p:sp>
      <p:sp>
        <p:nvSpPr>
          <p:cNvPr id="178" name="Object 1"/>
          <p:cNvSpPr/>
          <p:nvPr>
            <p:ph type="pic" idx="21"/>
          </p:nvPr>
        </p:nvSpPr>
        <p:spPr>
          <a:xfrm>
            <a:off x="-869361" y="3078539"/>
            <a:ext cx="20678434" cy="11631622"/>
          </a:xfrm>
          <a:prstGeom prst="rect">
            <a:avLst/>
          </a:prstGeom>
          <a:effectLst/>
        </p:spPr>
        <p:txBody>
          <a:bodyPr lIns="91439" tIns="45719" rIns="91439" bIns="45719">
            <a:noAutofit/>
          </a:bodyPr>
          <a:lstStyle/>
          <a:p>
            <a:pPr/>
          </a:p>
        </p:txBody>
      </p:sp>
      <p:sp>
        <p:nvSpPr>
          <p:cNvPr id="179" name="Object 1"/>
          <p:cNvSpPr/>
          <p:nvPr>
            <p:ph type="pic" idx="22"/>
          </p:nvPr>
        </p:nvSpPr>
        <p:spPr>
          <a:xfrm>
            <a:off x="10255839" y="-350461"/>
            <a:ext cx="20678435" cy="11631622"/>
          </a:xfrm>
          <a:prstGeom prst="rect">
            <a:avLst/>
          </a:prstGeom>
          <a:effectLst/>
        </p:spPr>
        <p:txBody>
          <a:bodyPr lIns="91439" tIns="45719" rIns="91439" bIns="45719">
            <a:noAutofit/>
          </a:bodyPr>
          <a:lstStyle/>
          <a:p>
            <a:pPr/>
          </a:p>
        </p:txBody>
      </p:sp>
      <p:sp>
        <p:nvSpPr>
          <p:cNvPr id="180" name="Body Level One…"/>
          <p:cNvSpPr txBox="1"/>
          <p:nvPr>
            <p:ph type="body" sz="quarter" idx="1"/>
          </p:nvPr>
        </p:nvSpPr>
        <p:spPr>
          <a:xfrm>
            <a:off x="1523999" y="1523999"/>
            <a:ext cx="10261601" cy="1265936"/>
          </a:xfrm>
          <a:prstGeom prst="rect">
            <a:avLst/>
          </a:prstGeom>
          <a:effectLst/>
        </p:spPr>
        <p:txBody>
          <a:bodyPr/>
          <a:lstStyle>
            <a:lvl1pPr algn="l">
              <a:lnSpc>
                <a:spcPts val="8800"/>
              </a:lnSpc>
              <a:defRPr b="1" sz="8000">
                <a:latin typeface="Avenir Next Regular"/>
                <a:ea typeface="Avenir Next Regular"/>
                <a:cs typeface="Avenir Next Regular"/>
                <a:sym typeface="Avenir Next Regular"/>
              </a:defRPr>
            </a:lvl1pPr>
            <a:lvl2pPr marL="1625600" indent="-1016000" algn="l">
              <a:lnSpc>
                <a:spcPts val="8800"/>
              </a:lnSpc>
              <a:defRPr b="1" sz="8000">
                <a:latin typeface="Avenir Next Regular"/>
                <a:ea typeface="Avenir Next Regular"/>
                <a:cs typeface="Avenir Next Regular"/>
                <a:sym typeface="Avenir Next Regular"/>
              </a:defRPr>
            </a:lvl2pPr>
            <a:lvl3pPr marL="2235200" indent="-1016000" algn="l">
              <a:lnSpc>
                <a:spcPts val="8800"/>
              </a:lnSpc>
              <a:defRPr b="1" sz="8000">
                <a:latin typeface="Avenir Next Regular"/>
                <a:ea typeface="Avenir Next Regular"/>
                <a:cs typeface="Avenir Next Regular"/>
                <a:sym typeface="Avenir Next Regular"/>
              </a:defRPr>
            </a:lvl3pPr>
            <a:lvl4pPr marL="2844800" indent="-1016000" algn="l">
              <a:lnSpc>
                <a:spcPts val="8800"/>
              </a:lnSpc>
              <a:defRPr b="1" sz="8000">
                <a:latin typeface="Avenir Next Regular"/>
                <a:ea typeface="Avenir Next Regular"/>
                <a:cs typeface="Avenir Next Regular"/>
                <a:sym typeface="Avenir Next Regular"/>
              </a:defRPr>
            </a:lvl4pPr>
            <a:lvl5pPr marL="3454400" indent="-1016000" algn="l">
              <a:lnSpc>
                <a:spcPts val="8800"/>
              </a:lnSpc>
              <a:defRPr b="1" sz="8000">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sp>
        <p:nvSpPr>
          <p:cNvPr id="181" name="luke-peterson-btypuw-N6-4-unsplash.jpg"/>
          <p:cNvSpPr/>
          <p:nvPr>
            <p:ph type="pic" idx="23"/>
          </p:nvPr>
        </p:nvSpPr>
        <p:spPr>
          <a:xfrm>
            <a:off x="-20573" y="-593808"/>
            <a:ext cx="12239472" cy="18342888"/>
          </a:xfrm>
          <a:prstGeom prst="rect">
            <a:avLst/>
          </a:prstGeom>
          <a:effectLst/>
        </p:spPr>
        <p:txBody>
          <a:bodyPr lIns="91439" tIns="45719" rIns="91439" bIns="45719">
            <a:noAutofit/>
          </a:bodyPr>
          <a:lstStyle/>
          <a:p>
            <a:pPr/>
          </a:p>
        </p:txBody>
      </p:sp>
      <p:sp>
        <p:nvSpPr>
          <p:cNvPr id="182" name="luke-peterson-btypuw-N6-4-unsplash.jpg"/>
          <p:cNvSpPr/>
          <p:nvPr>
            <p:ph type="pic" idx="24"/>
          </p:nvPr>
        </p:nvSpPr>
        <p:spPr>
          <a:xfrm>
            <a:off x="12215141" y="-4008569"/>
            <a:ext cx="12220471" cy="18314411"/>
          </a:xfrm>
          <a:prstGeom prst="rect">
            <a:avLst/>
          </a:prstGeom>
          <a:effectLst/>
        </p:spPr>
        <p:txBody>
          <a:bodyPr lIns="91439" tIns="45719" rIns="91439" bIns="45719">
            <a:noAutofit/>
          </a:bodyPr>
          <a:lstStyle/>
          <a:p>
            <a:pPr/>
          </a:p>
        </p:txBody>
      </p:sp>
      <p:sp>
        <p:nvSpPr>
          <p:cNvPr id="1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ultiple Images 12">
    <p:spTree>
      <p:nvGrpSpPr>
        <p:cNvPr id="1" name=""/>
        <p:cNvGrpSpPr/>
        <p:nvPr/>
      </p:nvGrpSpPr>
      <p:grpSpPr>
        <a:xfrm>
          <a:off x="0" y="0"/>
          <a:ext cx="0" cy="0"/>
          <a:chOff x="0" y="0"/>
          <a:chExt cx="0" cy="0"/>
        </a:xfrm>
      </p:grpSpPr>
      <p:pic>
        <p:nvPicPr>
          <p:cNvPr id="190" name="Object 4" descr="Object 4"/>
          <p:cNvPicPr>
            <a:picLocks noChangeAspect="1"/>
          </p:cNvPicPr>
          <p:nvPr/>
        </p:nvPicPr>
        <p:blipFill>
          <a:blip r:embed="rId2">
            <a:extLst/>
          </a:blip>
          <a:stretch>
            <a:fillRect/>
          </a:stretch>
        </p:blipFill>
        <p:spPr>
          <a:xfrm>
            <a:off x="1523999" y="11887200"/>
            <a:ext cx="1600201" cy="304800"/>
          </a:xfrm>
          <a:prstGeom prst="rect">
            <a:avLst/>
          </a:prstGeom>
          <a:ln w="12700">
            <a:miter lim="400000"/>
          </a:ln>
        </p:spPr>
      </p:pic>
      <p:sp>
        <p:nvSpPr>
          <p:cNvPr id="191" name="Body Level One…"/>
          <p:cNvSpPr txBox="1"/>
          <p:nvPr>
            <p:ph type="body" sz="quarter" idx="1"/>
          </p:nvPr>
        </p:nvSpPr>
        <p:spPr>
          <a:xfrm>
            <a:off x="1523999" y="1523999"/>
            <a:ext cx="10261601" cy="1265936"/>
          </a:xfrm>
          <a:prstGeom prst="rect">
            <a:avLst/>
          </a:prstGeom>
          <a:effectLst/>
        </p:spPr>
        <p:txBody>
          <a:bodyPr/>
          <a:lstStyle>
            <a:lvl1pPr algn="l">
              <a:lnSpc>
                <a:spcPts val="8800"/>
              </a:lnSpc>
              <a:defRPr b="1" sz="8000">
                <a:latin typeface="Avenir Next Regular"/>
                <a:ea typeface="Avenir Next Regular"/>
                <a:cs typeface="Avenir Next Regular"/>
                <a:sym typeface="Avenir Next Regular"/>
              </a:defRPr>
            </a:lvl1pPr>
            <a:lvl2pPr marL="1625600" indent="-1016000" algn="l">
              <a:lnSpc>
                <a:spcPts val="8800"/>
              </a:lnSpc>
              <a:defRPr b="1" sz="8000">
                <a:latin typeface="Avenir Next Regular"/>
                <a:ea typeface="Avenir Next Regular"/>
                <a:cs typeface="Avenir Next Regular"/>
                <a:sym typeface="Avenir Next Regular"/>
              </a:defRPr>
            </a:lvl2pPr>
            <a:lvl3pPr marL="2235200" indent="-1016000" algn="l">
              <a:lnSpc>
                <a:spcPts val="8800"/>
              </a:lnSpc>
              <a:defRPr b="1" sz="8000">
                <a:latin typeface="Avenir Next Regular"/>
                <a:ea typeface="Avenir Next Regular"/>
                <a:cs typeface="Avenir Next Regular"/>
                <a:sym typeface="Avenir Next Regular"/>
              </a:defRPr>
            </a:lvl3pPr>
            <a:lvl4pPr marL="2844800" indent="-1016000" algn="l">
              <a:lnSpc>
                <a:spcPts val="8800"/>
              </a:lnSpc>
              <a:defRPr b="1" sz="8000">
                <a:latin typeface="Avenir Next Regular"/>
                <a:ea typeface="Avenir Next Regular"/>
                <a:cs typeface="Avenir Next Regular"/>
                <a:sym typeface="Avenir Next Regular"/>
              </a:defRPr>
            </a:lvl4pPr>
            <a:lvl5pPr marL="3454400" indent="-1016000" algn="l">
              <a:lnSpc>
                <a:spcPts val="8800"/>
              </a:lnSpc>
              <a:defRPr b="1" sz="8000">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sp>
        <p:nvSpPr>
          <p:cNvPr id="192" name="luke-peterson-btypuw-N6-4-unsplash.jpg"/>
          <p:cNvSpPr/>
          <p:nvPr>
            <p:ph type="pic" sz="quarter" idx="21"/>
          </p:nvPr>
        </p:nvSpPr>
        <p:spPr>
          <a:xfrm>
            <a:off x="18498269" y="5855863"/>
            <a:ext cx="5906331" cy="8851619"/>
          </a:xfrm>
          <a:prstGeom prst="rect">
            <a:avLst/>
          </a:prstGeom>
          <a:effectLst/>
        </p:spPr>
        <p:txBody>
          <a:bodyPr lIns="91439" tIns="45719" rIns="91439" bIns="45719">
            <a:noAutofit/>
          </a:bodyPr>
          <a:lstStyle/>
          <a:p>
            <a:pPr/>
          </a:p>
        </p:txBody>
      </p:sp>
      <p:sp>
        <p:nvSpPr>
          <p:cNvPr id="193" name="luke-peterson-btypuw-N6-4-unsplash.jpg"/>
          <p:cNvSpPr/>
          <p:nvPr>
            <p:ph type="pic" sz="quarter" idx="22"/>
          </p:nvPr>
        </p:nvSpPr>
        <p:spPr>
          <a:xfrm>
            <a:off x="12591653" y="5861217"/>
            <a:ext cx="5906331" cy="8851621"/>
          </a:xfrm>
          <a:prstGeom prst="rect">
            <a:avLst/>
          </a:prstGeom>
          <a:effectLst/>
        </p:spPr>
        <p:txBody>
          <a:bodyPr lIns="91439" tIns="45719" rIns="91439" bIns="45719">
            <a:noAutofit/>
          </a:bodyPr>
          <a:lstStyle/>
          <a:p>
            <a:pPr/>
          </a:p>
        </p:txBody>
      </p:sp>
      <p:sp>
        <p:nvSpPr>
          <p:cNvPr id="194" name="luke-peterson-btypuw-N6-4-unsplash.jpg"/>
          <p:cNvSpPr/>
          <p:nvPr>
            <p:ph type="pic" idx="23"/>
          </p:nvPr>
        </p:nvSpPr>
        <p:spPr>
          <a:xfrm>
            <a:off x="12591653" y="-5430848"/>
            <a:ext cx="11823677" cy="17719750"/>
          </a:xfrm>
          <a:prstGeom prst="rect">
            <a:avLst/>
          </a:prstGeom>
          <a:effectLst/>
        </p:spPr>
        <p:txBody>
          <a:bodyPr lIns="91439" tIns="45719" rIns="91439" bIns="45719">
            <a:noAutofit/>
          </a:bodyPr>
          <a:lstStyle/>
          <a:p>
            <a:pPr/>
          </a:p>
        </p:txBody>
      </p:sp>
      <p:sp>
        <p:nvSpPr>
          <p:cNvPr id="195" name="Object4"/>
          <p:cNvSpPr txBox="1"/>
          <p:nvPr>
            <p:ph type="body" sz="quarter" idx="24"/>
          </p:nvPr>
        </p:nvSpPr>
        <p:spPr>
          <a:xfrm>
            <a:off x="1523999" y="2870131"/>
            <a:ext cx="10261601" cy="754889"/>
          </a:xfrm>
          <a:prstGeom prst="rect">
            <a:avLst/>
          </a:prstGeom>
          <a:effectLst/>
        </p:spPr>
        <p:txBody>
          <a:bodyPr/>
          <a:lstStyle/>
          <a:p>
            <a:pPr algn="l">
              <a:lnSpc>
                <a:spcPts val="5600"/>
              </a:lnSpc>
              <a:spcBef>
                <a:spcPts val="1600"/>
              </a:spcBef>
              <a:defRPr sz="4000">
                <a:latin typeface="Avenir Next Regular"/>
                <a:ea typeface="Avenir Next Regular"/>
                <a:cs typeface="Avenir Next Regular"/>
                <a:sym typeface="Avenir Next Regular"/>
              </a:defRPr>
            </a:pPr>
          </a:p>
        </p:txBody>
      </p:sp>
      <p:sp>
        <p:nvSpPr>
          <p:cNvPr id="1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ultiple Images 13">
    <p:spTree>
      <p:nvGrpSpPr>
        <p:cNvPr id="1" name=""/>
        <p:cNvGrpSpPr/>
        <p:nvPr/>
      </p:nvGrpSpPr>
      <p:grpSpPr>
        <a:xfrm>
          <a:off x="0" y="0"/>
          <a:ext cx="0" cy="0"/>
          <a:chOff x="0" y="0"/>
          <a:chExt cx="0" cy="0"/>
        </a:xfrm>
      </p:grpSpPr>
      <p:sp>
        <p:nvSpPr>
          <p:cNvPr id="203" name="luke-peterson-btypuw-N6-4-unsplash.jpg"/>
          <p:cNvSpPr/>
          <p:nvPr>
            <p:ph type="pic" sz="quarter" idx="21"/>
          </p:nvPr>
        </p:nvSpPr>
        <p:spPr>
          <a:xfrm>
            <a:off x="12607590" y="-698223"/>
            <a:ext cx="3926850" cy="5885041"/>
          </a:xfrm>
          <a:prstGeom prst="rect">
            <a:avLst/>
          </a:prstGeom>
          <a:effectLst/>
        </p:spPr>
        <p:txBody>
          <a:bodyPr lIns="91439" tIns="45719" rIns="91439" bIns="45719">
            <a:noAutofit/>
          </a:bodyPr>
          <a:lstStyle/>
          <a:p>
            <a:pPr/>
          </a:p>
        </p:txBody>
      </p:sp>
      <p:sp>
        <p:nvSpPr>
          <p:cNvPr id="204" name="luke-peterson-btypuw-N6-4-unsplash.jpg"/>
          <p:cNvSpPr/>
          <p:nvPr>
            <p:ph type="pic" sz="quarter" idx="22"/>
          </p:nvPr>
        </p:nvSpPr>
        <p:spPr>
          <a:xfrm>
            <a:off x="12607590" y="3494237"/>
            <a:ext cx="3926850" cy="5885041"/>
          </a:xfrm>
          <a:prstGeom prst="rect">
            <a:avLst/>
          </a:prstGeom>
          <a:effectLst/>
        </p:spPr>
        <p:txBody>
          <a:bodyPr lIns="91439" tIns="45719" rIns="91439" bIns="45719">
            <a:noAutofit/>
          </a:bodyPr>
          <a:lstStyle/>
          <a:p>
            <a:pPr/>
          </a:p>
        </p:txBody>
      </p:sp>
      <p:sp>
        <p:nvSpPr>
          <p:cNvPr id="205" name="luke-peterson-btypuw-N6-4-unsplash.jpg"/>
          <p:cNvSpPr/>
          <p:nvPr>
            <p:ph type="pic" sz="quarter" idx="23"/>
          </p:nvPr>
        </p:nvSpPr>
        <p:spPr>
          <a:xfrm>
            <a:off x="12616259" y="8075996"/>
            <a:ext cx="3926852" cy="5885043"/>
          </a:xfrm>
          <a:prstGeom prst="rect">
            <a:avLst/>
          </a:prstGeom>
          <a:effectLst/>
        </p:spPr>
        <p:txBody>
          <a:bodyPr lIns="91439" tIns="45719" rIns="91439" bIns="45719">
            <a:noAutofit/>
          </a:bodyPr>
          <a:lstStyle/>
          <a:p>
            <a:pPr/>
          </a:p>
        </p:txBody>
      </p:sp>
      <p:sp>
        <p:nvSpPr>
          <p:cNvPr id="206" name="luke-peterson-btypuw-N6-4-unsplash.jpg"/>
          <p:cNvSpPr/>
          <p:nvPr>
            <p:ph type="pic" sz="quarter" idx="24"/>
          </p:nvPr>
        </p:nvSpPr>
        <p:spPr>
          <a:xfrm>
            <a:off x="20263628" y="7260236"/>
            <a:ext cx="4303911" cy="6450127"/>
          </a:xfrm>
          <a:prstGeom prst="rect">
            <a:avLst/>
          </a:prstGeom>
          <a:effectLst/>
        </p:spPr>
        <p:txBody>
          <a:bodyPr lIns="91439" tIns="45719" rIns="91439" bIns="45719">
            <a:noAutofit/>
          </a:bodyPr>
          <a:lstStyle/>
          <a:p>
            <a:pPr/>
          </a:p>
        </p:txBody>
      </p:sp>
      <p:sp>
        <p:nvSpPr>
          <p:cNvPr id="207" name="luke-peterson-btypuw-N6-4-unsplash.jpg"/>
          <p:cNvSpPr/>
          <p:nvPr>
            <p:ph type="pic" sz="quarter" idx="25"/>
          </p:nvPr>
        </p:nvSpPr>
        <p:spPr>
          <a:xfrm>
            <a:off x="19968987" y="-32559"/>
            <a:ext cx="4893193" cy="7333265"/>
          </a:xfrm>
          <a:prstGeom prst="rect">
            <a:avLst/>
          </a:prstGeom>
          <a:effectLst/>
        </p:spPr>
        <p:txBody>
          <a:bodyPr lIns="91439" tIns="45719" rIns="91439" bIns="45719">
            <a:noAutofit/>
          </a:bodyPr>
          <a:lstStyle/>
          <a:p>
            <a:pPr/>
          </a:p>
        </p:txBody>
      </p:sp>
      <p:sp>
        <p:nvSpPr>
          <p:cNvPr id="208" name="luke-peterson-btypuw-N6-4-unsplash.jpg"/>
          <p:cNvSpPr/>
          <p:nvPr>
            <p:ph type="pic" sz="quarter" idx="26"/>
          </p:nvPr>
        </p:nvSpPr>
        <p:spPr>
          <a:xfrm>
            <a:off x="16527859" y="4504680"/>
            <a:ext cx="3926852" cy="5885042"/>
          </a:xfrm>
          <a:prstGeom prst="rect">
            <a:avLst/>
          </a:prstGeom>
          <a:effectLst/>
        </p:spPr>
        <p:txBody>
          <a:bodyPr lIns="91439" tIns="45719" rIns="91439" bIns="45719">
            <a:noAutofit/>
          </a:bodyPr>
          <a:lstStyle/>
          <a:p>
            <a:pPr/>
          </a:p>
        </p:txBody>
      </p:sp>
      <p:sp>
        <p:nvSpPr>
          <p:cNvPr id="209" name="luke-peterson-btypuw-N6-4-unsplash.jpg"/>
          <p:cNvSpPr/>
          <p:nvPr>
            <p:ph type="pic" sz="quarter" idx="27"/>
          </p:nvPr>
        </p:nvSpPr>
        <p:spPr>
          <a:xfrm>
            <a:off x="16527859" y="-466060"/>
            <a:ext cx="3926852" cy="5885043"/>
          </a:xfrm>
          <a:prstGeom prst="rect">
            <a:avLst/>
          </a:prstGeom>
          <a:effectLst/>
        </p:spPr>
        <p:txBody>
          <a:bodyPr lIns="91439" tIns="45719" rIns="91439" bIns="45719">
            <a:noAutofit/>
          </a:bodyPr>
          <a:lstStyle/>
          <a:p>
            <a:pPr/>
          </a:p>
        </p:txBody>
      </p:sp>
      <p:sp>
        <p:nvSpPr>
          <p:cNvPr id="210" name="luke-peterson-btypuw-N6-4-unsplash.jpg"/>
          <p:cNvSpPr/>
          <p:nvPr>
            <p:ph type="pic" sz="quarter" idx="28"/>
          </p:nvPr>
        </p:nvSpPr>
        <p:spPr>
          <a:xfrm>
            <a:off x="16527859" y="8893230"/>
            <a:ext cx="3926852" cy="5885041"/>
          </a:xfrm>
          <a:prstGeom prst="rect">
            <a:avLst/>
          </a:prstGeom>
          <a:effectLst/>
        </p:spPr>
        <p:txBody>
          <a:bodyPr lIns="91439" tIns="45719" rIns="91439" bIns="45719">
            <a:noAutofit/>
          </a:bodyPr>
          <a:lstStyle/>
          <a:p>
            <a:pPr/>
          </a:p>
        </p:txBody>
      </p:sp>
      <p:pic>
        <p:nvPicPr>
          <p:cNvPr id="211" name="Object 4" descr="Object 4"/>
          <p:cNvPicPr>
            <a:picLocks noChangeAspect="1"/>
          </p:cNvPicPr>
          <p:nvPr/>
        </p:nvPicPr>
        <p:blipFill>
          <a:blip r:embed="rId2">
            <a:extLst/>
          </a:blip>
          <a:stretch>
            <a:fillRect/>
          </a:stretch>
        </p:blipFill>
        <p:spPr>
          <a:xfrm>
            <a:off x="1523999" y="11887200"/>
            <a:ext cx="1600201" cy="304800"/>
          </a:xfrm>
          <a:prstGeom prst="rect">
            <a:avLst/>
          </a:prstGeom>
          <a:ln w="12700">
            <a:miter lim="400000"/>
          </a:ln>
        </p:spPr>
      </p:pic>
      <p:sp>
        <p:nvSpPr>
          <p:cNvPr id="212" name="Body Level One…"/>
          <p:cNvSpPr txBox="1"/>
          <p:nvPr>
            <p:ph type="body" sz="quarter" idx="1"/>
          </p:nvPr>
        </p:nvSpPr>
        <p:spPr>
          <a:xfrm>
            <a:off x="1523999" y="1523999"/>
            <a:ext cx="10261601" cy="1265936"/>
          </a:xfrm>
          <a:prstGeom prst="rect">
            <a:avLst/>
          </a:prstGeom>
          <a:effectLst/>
        </p:spPr>
        <p:txBody>
          <a:bodyPr/>
          <a:lstStyle>
            <a:lvl1pPr algn="l">
              <a:lnSpc>
                <a:spcPts val="8800"/>
              </a:lnSpc>
              <a:defRPr b="1" sz="8000">
                <a:latin typeface="Avenir Next Regular"/>
                <a:ea typeface="Avenir Next Regular"/>
                <a:cs typeface="Avenir Next Regular"/>
                <a:sym typeface="Avenir Next Regular"/>
              </a:defRPr>
            </a:lvl1pPr>
            <a:lvl2pPr marL="1625600" indent="-1016000" algn="l">
              <a:lnSpc>
                <a:spcPts val="8800"/>
              </a:lnSpc>
              <a:defRPr b="1" sz="8000">
                <a:latin typeface="Avenir Next Regular"/>
                <a:ea typeface="Avenir Next Regular"/>
                <a:cs typeface="Avenir Next Regular"/>
                <a:sym typeface="Avenir Next Regular"/>
              </a:defRPr>
            </a:lvl2pPr>
            <a:lvl3pPr marL="2235200" indent="-1016000" algn="l">
              <a:lnSpc>
                <a:spcPts val="8800"/>
              </a:lnSpc>
              <a:defRPr b="1" sz="8000">
                <a:latin typeface="Avenir Next Regular"/>
                <a:ea typeface="Avenir Next Regular"/>
                <a:cs typeface="Avenir Next Regular"/>
                <a:sym typeface="Avenir Next Regular"/>
              </a:defRPr>
            </a:lvl3pPr>
            <a:lvl4pPr marL="2844800" indent="-1016000" algn="l">
              <a:lnSpc>
                <a:spcPts val="8800"/>
              </a:lnSpc>
              <a:defRPr b="1" sz="8000">
                <a:latin typeface="Avenir Next Regular"/>
                <a:ea typeface="Avenir Next Regular"/>
                <a:cs typeface="Avenir Next Regular"/>
                <a:sym typeface="Avenir Next Regular"/>
              </a:defRPr>
            </a:lvl4pPr>
            <a:lvl5pPr marL="3454400" indent="-1016000" algn="l">
              <a:lnSpc>
                <a:spcPts val="8800"/>
              </a:lnSpc>
              <a:defRPr b="1" sz="8000">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sp>
        <p:nvSpPr>
          <p:cNvPr id="213" name="Object4"/>
          <p:cNvSpPr txBox="1"/>
          <p:nvPr>
            <p:ph type="body" sz="quarter" idx="29"/>
          </p:nvPr>
        </p:nvSpPr>
        <p:spPr>
          <a:xfrm>
            <a:off x="1523999" y="2870131"/>
            <a:ext cx="10261601" cy="754889"/>
          </a:xfrm>
          <a:prstGeom prst="rect">
            <a:avLst/>
          </a:prstGeom>
          <a:effectLst/>
        </p:spPr>
        <p:txBody>
          <a:bodyPr/>
          <a:lstStyle/>
          <a:p>
            <a:pPr algn="l">
              <a:lnSpc>
                <a:spcPts val="5600"/>
              </a:lnSpc>
              <a:spcBef>
                <a:spcPts val="1600"/>
              </a:spcBef>
              <a:defRPr sz="4000">
                <a:latin typeface="Avenir Next Regular"/>
                <a:ea typeface="Avenir Next Regular"/>
                <a:cs typeface="Avenir Next Regular"/>
                <a:sym typeface="Avenir Next Regular"/>
              </a:defRPr>
            </a:pPr>
          </a:p>
        </p:txBody>
      </p:sp>
      <p:sp>
        <p:nvSpPr>
          <p:cNvPr id="2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Title">
    <p:bg>
      <p:bgPr>
        <a:solidFill>
          <a:srgbClr val="FFFFFF"/>
        </a:solidFill>
      </p:bgPr>
    </p:bg>
    <p:spTree>
      <p:nvGrpSpPr>
        <p:cNvPr id="1" name=""/>
        <p:cNvGrpSpPr/>
        <p:nvPr/>
      </p:nvGrpSpPr>
      <p:grpSpPr>
        <a:xfrm>
          <a:off x="0" y="0"/>
          <a:ext cx="0" cy="0"/>
          <a:chOff x="0" y="0"/>
          <a:chExt cx="0" cy="0"/>
        </a:xfrm>
      </p:grpSpPr>
      <p:sp>
        <p:nvSpPr>
          <p:cNvPr id="19" name="Body Level One…"/>
          <p:cNvSpPr txBox="1"/>
          <p:nvPr>
            <p:ph type="body" sz="quarter" idx="1"/>
          </p:nvPr>
        </p:nvSpPr>
        <p:spPr>
          <a:xfrm>
            <a:off x="1523999" y="1308099"/>
            <a:ext cx="10261601" cy="1858262"/>
          </a:xfrm>
          <a:prstGeom prst="rect">
            <a:avLst/>
          </a:prstGeom>
          <a:effectLst/>
        </p:spPr>
        <p:txBody>
          <a:bodyPr/>
          <a:lstStyle>
            <a:lvl1pPr algn="l">
              <a:lnSpc>
                <a:spcPts val="12800"/>
              </a:lnSpc>
              <a:defRPr b="1" sz="12000">
                <a:solidFill>
                  <a:srgbClr val="000000"/>
                </a:solidFill>
                <a:latin typeface="Avenir Next Regular"/>
                <a:ea typeface="Avenir Next Regular"/>
                <a:cs typeface="Avenir Next Regular"/>
                <a:sym typeface="Avenir Next Regular"/>
              </a:defRPr>
            </a:lvl1pPr>
            <a:lvl2pPr marL="2133600" indent="-1524000" algn="l">
              <a:lnSpc>
                <a:spcPts val="12800"/>
              </a:lnSpc>
              <a:defRPr b="1" sz="12000">
                <a:solidFill>
                  <a:srgbClr val="000000"/>
                </a:solidFill>
                <a:latin typeface="Avenir Next Regular"/>
                <a:ea typeface="Avenir Next Regular"/>
                <a:cs typeface="Avenir Next Regular"/>
                <a:sym typeface="Avenir Next Regular"/>
              </a:defRPr>
            </a:lvl2pPr>
            <a:lvl3pPr marL="2743200" indent="-1524000" algn="l">
              <a:lnSpc>
                <a:spcPts val="12800"/>
              </a:lnSpc>
              <a:defRPr b="1" sz="12000">
                <a:solidFill>
                  <a:srgbClr val="000000"/>
                </a:solidFill>
                <a:latin typeface="Avenir Next Regular"/>
                <a:ea typeface="Avenir Next Regular"/>
                <a:cs typeface="Avenir Next Regular"/>
                <a:sym typeface="Avenir Next Regular"/>
              </a:defRPr>
            </a:lvl3pPr>
            <a:lvl4pPr marL="3352800" indent="-1524000" algn="l">
              <a:lnSpc>
                <a:spcPts val="12800"/>
              </a:lnSpc>
              <a:defRPr b="1" sz="12000">
                <a:solidFill>
                  <a:srgbClr val="000000"/>
                </a:solidFill>
                <a:latin typeface="Avenir Next Regular"/>
                <a:ea typeface="Avenir Next Regular"/>
                <a:cs typeface="Avenir Next Regular"/>
                <a:sym typeface="Avenir Next Regular"/>
              </a:defRPr>
            </a:lvl4pPr>
            <a:lvl5pPr marL="3962400" indent="-1524000" algn="l">
              <a:lnSpc>
                <a:spcPts val="12800"/>
              </a:lnSpc>
              <a:defRPr b="1" sz="12000">
                <a:solidFill>
                  <a:srgbClr val="000000"/>
                </a:solidFill>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pic>
        <p:nvPicPr>
          <p:cNvPr id="20" name="Photomath logo horizontal.pdf" descr="Photomath logo horizontal.pdf"/>
          <p:cNvPicPr>
            <a:picLocks noChangeAspect="1"/>
          </p:cNvPicPr>
          <p:nvPr/>
        </p:nvPicPr>
        <p:blipFill>
          <a:blip r:embed="rId2">
            <a:extLst/>
          </a:blip>
          <a:stretch>
            <a:fillRect/>
          </a:stretch>
        </p:blipFill>
        <p:spPr>
          <a:xfrm>
            <a:off x="1514455" y="11584137"/>
            <a:ext cx="2898992" cy="609602"/>
          </a:xfrm>
          <a:prstGeom prst="rect">
            <a:avLst/>
          </a:prstGeom>
          <a:ln w="12700">
            <a:miter lim="400000"/>
          </a:ln>
        </p:spPr>
      </p:pic>
      <p:sp>
        <p:nvSpPr>
          <p:cNvPr id="21" name="Image"/>
          <p:cNvSpPr/>
          <p:nvPr>
            <p:ph type="pic" idx="21"/>
          </p:nvPr>
        </p:nvSpPr>
        <p:spPr>
          <a:xfrm>
            <a:off x="12471373" y="-1066800"/>
            <a:ext cx="12109946" cy="18148770"/>
          </a:xfrm>
          <a:prstGeom prst="rect">
            <a:avLst/>
          </a:prstGeom>
          <a:effectLst/>
        </p:spPr>
        <p:txBody>
          <a:bodyPr lIns="91439" tIns="45719" rIns="91439" bIns="45719">
            <a:noAutofit/>
          </a:bodyPr>
          <a:lstStyle/>
          <a:p>
            <a:pP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Wide Image">
    <p:spTree>
      <p:nvGrpSpPr>
        <p:cNvPr id="1" name=""/>
        <p:cNvGrpSpPr/>
        <p:nvPr/>
      </p:nvGrpSpPr>
      <p:grpSpPr>
        <a:xfrm>
          <a:off x="0" y="0"/>
          <a:ext cx="0" cy="0"/>
          <a:chOff x="0" y="0"/>
          <a:chExt cx="0" cy="0"/>
        </a:xfrm>
      </p:grpSpPr>
      <p:sp>
        <p:nvSpPr>
          <p:cNvPr id="221" name="Body Level One…"/>
          <p:cNvSpPr txBox="1"/>
          <p:nvPr>
            <p:ph type="body" sz="quarter" idx="1"/>
          </p:nvPr>
        </p:nvSpPr>
        <p:spPr>
          <a:xfrm>
            <a:off x="1523999" y="1523999"/>
            <a:ext cx="10261601" cy="1265936"/>
          </a:xfrm>
          <a:prstGeom prst="rect">
            <a:avLst/>
          </a:prstGeom>
          <a:effectLst/>
        </p:spPr>
        <p:txBody>
          <a:bodyPr/>
          <a:lstStyle>
            <a:lvl1pPr algn="l">
              <a:lnSpc>
                <a:spcPts val="8800"/>
              </a:lnSpc>
              <a:defRPr b="1" sz="8000">
                <a:latin typeface="Avenir Next Regular"/>
                <a:ea typeface="Avenir Next Regular"/>
                <a:cs typeface="Avenir Next Regular"/>
                <a:sym typeface="Avenir Next Regular"/>
              </a:defRPr>
            </a:lvl1pPr>
            <a:lvl2pPr marL="1625600" indent="-1016000" algn="l">
              <a:lnSpc>
                <a:spcPts val="8800"/>
              </a:lnSpc>
              <a:defRPr b="1" sz="8000">
                <a:latin typeface="Avenir Next Regular"/>
                <a:ea typeface="Avenir Next Regular"/>
                <a:cs typeface="Avenir Next Regular"/>
                <a:sym typeface="Avenir Next Regular"/>
              </a:defRPr>
            </a:lvl2pPr>
            <a:lvl3pPr marL="2235200" indent="-1016000" algn="l">
              <a:lnSpc>
                <a:spcPts val="8800"/>
              </a:lnSpc>
              <a:defRPr b="1" sz="8000">
                <a:latin typeface="Avenir Next Regular"/>
                <a:ea typeface="Avenir Next Regular"/>
                <a:cs typeface="Avenir Next Regular"/>
                <a:sym typeface="Avenir Next Regular"/>
              </a:defRPr>
            </a:lvl3pPr>
            <a:lvl4pPr marL="2844800" indent="-1016000" algn="l">
              <a:lnSpc>
                <a:spcPts val="8800"/>
              </a:lnSpc>
              <a:defRPr b="1" sz="8000">
                <a:latin typeface="Avenir Next Regular"/>
                <a:ea typeface="Avenir Next Regular"/>
                <a:cs typeface="Avenir Next Regular"/>
                <a:sym typeface="Avenir Next Regular"/>
              </a:defRPr>
            </a:lvl4pPr>
            <a:lvl5pPr marL="3454400" indent="-1016000" algn="l">
              <a:lnSpc>
                <a:spcPts val="8800"/>
              </a:lnSpc>
              <a:defRPr b="1" sz="8000">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sp>
        <p:nvSpPr>
          <p:cNvPr id="222" name="luke-peterson-btypuw-N6-4-unsplash.jpg"/>
          <p:cNvSpPr/>
          <p:nvPr>
            <p:ph type="pic" idx="21"/>
          </p:nvPr>
        </p:nvSpPr>
        <p:spPr>
          <a:xfrm>
            <a:off x="-20573" y="-11444573"/>
            <a:ext cx="24425143" cy="36605146"/>
          </a:xfrm>
          <a:prstGeom prst="rect">
            <a:avLst/>
          </a:prstGeom>
          <a:effectLst/>
        </p:spPr>
        <p:txBody>
          <a:bodyPr lIns="91439" tIns="45719" rIns="91439" bIns="45719">
            <a:noAutofit/>
          </a:bodyPr>
          <a:lstStyle/>
          <a:p>
            <a:pPr/>
          </a:p>
        </p:txBody>
      </p:sp>
      <p:pic>
        <p:nvPicPr>
          <p:cNvPr id="223" name="Object 4" descr="Object 4"/>
          <p:cNvPicPr>
            <a:picLocks noChangeAspect="1"/>
          </p:cNvPicPr>
          <p:nvPr/>
        </p:nvPicPr>
        <p:blipFill>
          <a:blip r:embed="rId2">
            <a:extLst/>
          </a:blip>
          <a:stretch>
            <a:fillRect/>
          </a:stretch>
        </p:blipFill>
        <p:spPr>
          <a:xfrm>
            <a:off x="1523999" y="11887200"/>
            <a:ext cx="1600201" cy="304800"/>
          </a:xfrm>
          <a:prstGeom prst="rect">
            <a:avLst/>
          </a:prstGeom>
          <a:ln w="12700">
            <a:miter lim="400000"/>
          </a:ln>
        </p:spPr>
      </p:pic>
      <p:sp>
        <p:nvSpPr>
          <p:cNvPr id="2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all Image">
    <p:spTree>
      <p:nvGrpSpPr>
        <p:cNvPr id="1" name=""/>
        <p:cNvGrpSpPr/>
        <p:nvPr/>
      </p:nvGrpSpPr>
      <p:grpSpPr>
        <a:xfrm>
          <a:off x="0" y="0"/>
          <a:ext cx="0" cy="0"/>
          <a:chOff x="0" y="0"/>
          <a:chExt cx="0" cy="0"/>
        </a:xfrm>
      </p:grpSpPr>
      <p:sp>
        <p:nvSpPr>
          <p:cNvPr id="231" name="luke-peterson-btypuw-N6-4-unsplash.jpg"/>
          <p:cNvSpPr/>
          <p:nvPr>
            <p:ph type="pic" sz="half" idx="21"/>
          </p:nvPr>
        </p:nvSpPr>
        <p:spPr>
          <a:xfrm>
            <a:off x="11323359" y="-19935"/>
            <a:ext cx="9178740" cy="13755869"/>
          </a:xfrm>
          <a:prstGeom prst="rect">
            <a:avLst/>
          </a:prstGeom>
          <a:effectLst/>
        </p:spPr>
        <p:txBody>
          <a:bodyPr lIns="91439" tIns="45719" rIns="91439" bIns="45719">
            <a:noAutofit/>
          </a:bodyPr>
          <a:lstStyle/>
          <a:p>
            <a:pPr/>
          </a:p>
        </p:txBody>
      </p:sp>
      <p:pic>
        <p:nvPicPr>
          <p:cNvPr id="232" name="Object 4" descr="Object 4"/>
          <p:cNvPicPr>
            <a:picLocks noChangeAspect="1"/>
          </p:cNvPicPr>
          <p:nvPr/>
        </p:nvPicPr>
        <p:blipFill>
          <a:blip r:embed="rId2">
            <a:extLst/>
          </a:blip>
          <a:stretch>
            <a:fillRect/>
          </a:stretch>
        </p:blipFill>
        <p:spPr>
          <a:xfrm>
            <a:off x="1523999" y="11887200"/>
            <a:ext cx="1600201" cy="304800"/>
          </a:xfrm>
          <a:prstGeom prst="rect">
            <a:avLst/>
          </a:prstGeom>
          <a:ln w="12700">
            <a:miter lim="400000"/>
          </a:ln>
        </p:spPr>
      </p:pic>
      <p:sp>
        <p:nvSpPr>
          <p:cNvPr id="233" name="Body Level One…"/>
          <p:cNvSpPr txBox="1"/>
          <p:nvPr>
            <p:ph type="body" sz="quarter" idx="1"/>
          </p:nvPr>
        </p:nvSpPr>
        <p:spPr>
          <a:xfrm>
            <a:off x="1523999" y="1523999"/>
            <a:ext cx="10261601" cy="1265936"/>
          </a:xfrm>
          <a:prstGeom prst="rect">
            <a:avLst/>
          </a:prstGeom>
          <a:effectLst/>
        </p:spPr>
        <p:txBody>
          <a:bodyPr/>
          <a:lstStyle>
            <a:lvl1pPr algn="l">
              <a:lnSpc>
                <a:spcPts val="8800"/>
              </a:lnSpc>
              <a:defRPr b="1" sz="8000">
                <a:latin typeface="Avenir Next Regular"/>
                <a:ea typeface="Avenir Next Regular"/>
                <a:cs typeface="Avenir Next Regular"/>
                <a:sym typeface="Avenir Next Regular"/>
              </a:defRPr>
            </a:lvl1pPr>
            <a:lvl2pPr marL="1625600" indent="-1016000" algn="l">
              <a:lnSpc>
                <a:spcPts val="8800"/>
              </a:lnSpc>
              <a:defRPr b="1" sz="8000">
                <a:latin typeface="Avenir Next Regular"/>
                <a:ea typeface="Avenir Next Regular"/>
                <a:cs typeface="Avenir Next Regular"/>
                <a:sym typeface="Avenir Next Regular"/>
              </a:defRPr>
            </a:lvl2pPr>
            <a:lvl3pPr marL="2235200" indent="-1016000" algn="l">
              <a:lnSpc>
                <a:spcPts val="8800"/>
              </a:lnSpc>
              <a:defRPr b="1" sz="8000">
                <a:latin typeface="Avenir Next Regular"/>
                <a:ea typeface="Avenir Next Regular"/>
                <a:cs typeface="Avenir Next Regular"/>
                <a:sym typeface="Avenir Next Regular"/>
              </a:defRPr>
            </a:lvl3pPr>
            <a:lvl4pPr marL="2844800" indent="-1016000" algn="l">
              <a:lnSpc>
                <a:spcPts val="8800"/>
              </a:lnSpc>
              <a:defRPr b="1" sz="8000">
                <a:latin typeface="Avenir Next Regular"/>
                <a:ea typeface="Avenir Next Regular"/>
                <a:cs typeface="Avenir Next Regular"/>
                <a:sym typeface="Avenir Next Regular"/>
              </a:defRPr>
            </a:lvl4pPr>
            <a:lvl5pPr marL="3454400" indent="-1016000" algn="l">
              <a:lnSpc>
                <a:spcPts val="8800"/>
              </a:lnSpc>
              <a:defRPr b="1" sz="8000">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sp>
        <p:nvSpPr>
          <p:cNvPr id="234" name="Object4"/>
          <p:cNvSpPr txBox="1"/>
          <p:nvPr>
            <p:ph type="body" sz="quarter" idx="22"/>
          </p:nvPr>
        </p:nvSpPr>
        <p:spPr>
          <a:xfrm>
            <a:off x="1523999" y="2870131"/>
            <a:ext cx="10261601" cy="754889"/>
          </a:xfrm>
          <a:prstGeom prst="rect">
            <a:avLst/>
          </a:prstGeom>
          <a:effectLst/>
        </p:spPr>
        <p:txBody>
          <a:bodyPr/>
          <a:lstStyle/>
          <a:p>
            <a:pPr algn="l">
              <a:lnSpc>
                <a:spcPts val="5600"/>
              </a:lnSpc>
              <a:spcBef>
                <a:spcPts val="1600"/>
              </a:spcBef>
              <a:defRPr sz="4000">
                <a:latin typeface="Avenir Next Regular"/>
                <a:ea typeface="Avenir Next Regular"/>
                <a:cs typeface="Avenir Next Regular"/>
                <a:sym typeface="Avenir Next Regular"/>
              </a:defRPr>
            </a:pPr>
          </a:p>
        </p:txBody>
      </p:sp>
      <p:sp>
        <p:nvSpPr>
          <p:cNvPr id="2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verlapping Images">
    <p:spTree>
      <p:nvGrpSpPr>
        <p:cNvPr id="1" name=""/>
        <p:cNvGrpSpPr/>
        <p:nvPr/>
      </p:nvGrpSpPr>
      <p:grpSpPr>
        <a:xfrm>
          <a:off x="0" y="0"/>
          <a:ext cx="0" cy="0"/>
          <a:chOff x="0" y="0"/>
          <a:chExt cx="0" cy="0"/>
        </a:xfrm>
      </p:grpSpPr>
      <p:sp>
        <p:nvSpPr>
          <p:cNvPr id="242" name="Body Level One…"/>
          <p:cNvSpPr txBox="1"/>
          <p:nvPr>
            <p:ph type="body" sz="quarter" idx="1"/>
          </p:nvPr>
        </p:nvSpPr>
        <p:spPr>
          <a:xfrm>
            <a:off x="1523999" y="1523999"/>
            <a:ext cx="10261601" cy="1265936"/>
          </a:xfrm>
          <a:prstGeom prst="rect">
            <a:avLst/>
          </a:prstGeom>
          <a:effectLst/>
        </p:spPr>
        <p:txBody>
          <a:bodyPr/>
          <a:lstStyle>
            <a:lvl1pPr algn="l">
              <a:lnSpc>
                <a:spcPts val="8800"/>
              </a:lnSpc>
              <a:defRPr b="1" sz="8000">
                <a:latin typeface="Avenir Next Regular"/>
                <a:ea typeface="Avenir Next Regular"/>
                <a:cs typeface="Avenir Next Regular"/>
                <a:sym typeface="Avenir Next Regular"/>
              </a:defRPr>
            </a:lvl1pPr>
            <a:lvl2pPr marL="1625600" indent="-1016000" algn="l">
              <a:lnSpc>
                <a:spcPts val="8800"/>
              </a:lnSpc>
              <a:defRPr b="1" sz="8000">
                <a:latin typeface="Avenir Next Regular"/>
                <a:ea typeface="Avenir Next Regular"/>
                <a:cs typeface="Avenir Next Regular"/>
                <a:sym typeface="Avenir Next Regular"/>
              </a:defRPr>
            </a:lvl2pPr>
            <a:lvl3pPr marL="2235200" indent="-1016000" algn="l">
              <a:lnSpc>
                <a:spcPts val="8800"/>
              </a:lnSpc>
              <a:defRPr b="1" sz="8000">
                <a:latin typeface="Avenir Next Regular"/>
                <a:ea typeface="Avenir Next Regular"/>
                <a:cs typeface="Avenir Next Regular"/>
                <a:sym typeface="Avenir Next Regular"/>
              </a:defRPr>
            </a:lvl3pPr>
            <a:lvl4pPr marL="2844800" indent="-1016000" algn="l">
              <a:lnSpc>
                <a:spcPts val="8800"/>
              </a:lnSpc>
              <a:defRPr b="1" sz="8000">
                <a:latin typeface="Avenir Next Regular"/>
                <a:ea typeface="Avenir Next Regular"/>
                <a:cs typeface="Avenir Next Regular"/>
                <a:sym typeface="Avenir Next Regular"/>
              </a:defRPr>
            </a:lvl4pPr>
            <a:lvl5pPr marL="3454400" indent="-1016000" algn="l">
              <a:lnSpc>
                <a:spcPts val="8800"/>
              </a:lnSpc>
              <a:defRPr b="1" sz="8000">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sp>
        <p:nvSpPr>
          <p:cNvPr id="243" name="luke-peterson-btypuw-N6-4-unsplash.jpg"/>
          <p:cNvSpPr/>
          <p:nvPr>
            <p:ph type="pic" sz="half" idx="21"/>
          </p:nvPr>
        </p:nvSpPr>
        <p:spPr>
          <a:xfrm>
            <a:off x="-27819" y="4388177"/>
            <a:ext cx="8142344" cy="12202657"/>
          </a:xfrm>
          <a:prstGeom prst="rect">
            <a:avLst/>
          </a:prstGeom>
        </p:spPr>
        <p:txBody>
          <a:bodyPr lIns="91439" tIns="45719" rIns="91439" bIns="45719">
            <a:noAutofit/>
          </a:bodyPr>
          <a:lstStyle/>
          <a:p>
            <a:pPr/>
          </a:p>
        </p:txBody>
      </p:sp>
      <p:sp>
        <p:nvSpPr>
          <p:cNvPr id="244" name="luke-peterson-btypuw-N6-4-unsplash.jpg"/>
          <p:cNvSpPr/>
          <p:nvPr>
            <p:ph type="pic" sz="half" idx="22"/>
          </p:nvPr>
        </p:nvSpPr>
        <p:spPr>
          <a:xfrm>
            <a:off x="12323440" y="1487684"/>
            <a:ext cx="7166792" cy="10740631"/>
          </a:xfrm>
          <a:prstGeom prst="rect">
            <a:avLst/>
          </a:prstGeom>
        </p:spPr>
        <p:txBody>
          <a:bodyPr lIns="91439" tIns="45719" rIns="91439" bIns="45719">
            <a:noAutofit/>
          </a:bodyPr>
          <a:lstStyle/>
          <a:p>
            <a:pPr/>
          </a:p>
        </p:txBody>
      </p:sp>
      <p:sp>
        <p:nvSpPr>
          <p:cNvPr id="245" name="luke-peterson-btypuw-N6-4-unsplash.jpg"/>
          <p:cNvSpPr/>
          <p:nvPr>
            <p:ph type="pic" sz="half" idx="23"/>
          </p:nvPr>
        </p:nvSpPr>
        <p:spPr>
          <a:xfrm>
            <a:off x="16320275" y="-3534243"/>
            <a:ext cx="8067338" cy="12090253"/>
          </a:xfrm>
          <a:prstGeom prst="rect">
            <a:avLst/>
          </a:prstGeom>
        </p:spPr>
        <p:txBody>
          <a:bodyPr lIns="91439" tIns="45719" rIns="91439" bIns="45719">
            <a:noAutofit/>
          </a:bodyPr>
          <a:lstStyle/>
          <a:p>
            <a:pPr/>
          </a:p>
        </p:txBody>
      </p:sp>
      <p:sp>
        <p:nvSpPr>
          <p:cNvPr id="246" name="luke-peterson-btypuw-N6-4-unsplash.jpg"/>
          <p:cNvSpPr/>
          <p:nvPr>
            <p:ph type="pic" idx="24"/>
          </p:nvPr>
        </p:nvSpPr>
        <p:spPr>
          <a:xfrm>
            <a:off x="5210838" y="-848125"/>
            <a:ext cx="10283977" cy="15412250"/>
          </a:xfrm>
          <a:prstGeom prst="rect">
            <a:avLst/>
          </a:prstGeom>
        </p:spPr>
        <p:txBody>
          <a:bodyPr lIns="91439" tIns="45719" rIns="91439" bIns="45719">
            <a:noAutofit/>
          </a:bodyPr>
          <a:lstStyle/>
          <a:p>
            <a:pPr/>
          </a:p>
        </p:txBody>
      </p:sp>
      <p:sp>
        <p:nvSpPr>
          <p:cNvPr id="247" name="luke-peterson-btypuw-N6-4-unsplash.jpg"/>
          <p:cNvSpPr/>
          <p:nvPr>
            <p:ph type="pic" sz="quarter" idx="25"/>
          </p:nvPr>
        </p:nvSpPr>
        <p:spPr>
          <a:xfrm>
            <a:off x="1509940" y="1908891"/>
            <a:ext cx="6604683" cy="9898219"/>
          </a:xfrm>
          <a:prstGeom prst="rect">
            <a:avLst/>
          </a:prstGeom>
        </p:spPr>
        <p:txBody>
          <a:bodyPr lIns="91439" tIns="45719" rIns="91439" bIns="45719">
            <a:noAutofit/>
          </a:bodyPr>
          <a:lstStyle/>
          <a:p>
            <a:pPr/>
          </a:p>
        </p:txBody>
      </p:sp>
      <p:sp>
        <p:nvSpPr>
          <p:cNvPr id="2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255" name="Body Level One…"/>
          <p:cNvSpPr txBox="1"/>
          <p:nvPr>
            <p:ph type="body" sz="half"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ingle Device">
    <p:spTree>
      <p:nvGrpSpPr>
        <p:cNvPr id="1" name=""/>
        <p:cNvGrpSpPr/>
        <p:nvPr/>
      </p:nvGrpSpPr>
      <p:grpSpPr>
        <a:xfrm>
          <a:off x="0" y="0"/>
          <a:ext cx="0" cy="0"/>
          <a:chOff x="0" y="0"/>
          <a:chExt cx="0" cy="0"/>
        </a:xfrm>
      </p:grpSpPr>
      <p:sp>
        <p:nvSpPr>
          <p:cNvPr id="263" name="Image"/>
          <p:cNvSpPr/>
          <p:nvPr>
            <p:ph type="pic" idx="21"/>
          </p:nvPr>
        </p:nvSpPr>
        <p:spPr>
          <a:xfrm rot="17949901">
            <a:off x="10546271" y="2011629"/>
            <a:ext cx="19555756" cy="18946842"/>
          </a:xfrm>
          <a:prstGeom prst="rect">
            <a:avLst/>
          </a:prstGeom>
          <a:effectLst/>
        </p:spPr>
        <p:txBody>
          <a:bodyPr lIns="91439" tIns="45719" rIns="91439" bIns="45719">
            <a:noAutofit/>
          </a:bodyPr>
          <a:lstStyle/>
          <a:p>
            <a:pPr/>
          </a:p>
        </p:txBody>
      </p:sp>
      <p:sp>
        <p:nvSpPr>
          <p:cNvPr id="264" name="Image"/>
          <p:cNvSpPr/>
          <p:nvPr>
            <p:ph type="pic" sz="quarter" idx="22"/>
          </p:nvPr>
        </p:nvSpPr>
        <p:spPr>
          <a:xfrm>
            <a:off x="15373796" y="1712316"/>
            <a:ext cx="4749802" cy="10291235"/>
          </a:xfrm>
          <a:prstGeom prst="rect">
            <a:avLst/>
          </a:prstGeom>
          <a:effectLst/>
        </p:spPr>
        <p:txBody>
          <a:bodyPr lIns="91439" tIns="45719" rIns="91439" bIns="45719">
            <a:noAutofit/>
          </a:bodyPr>
          <a:lstStyle/>
          <a:p>
            <a:pPr/>
          </a:p>
        </p:txBody>
      </p:sp>
      <p:sp>
        <p:nvSpPr>
          <p:cNvPr id="265" name="Body Level One…"/>
          <p:cNvSpPr txBox="1"/>
          <p:nvPr>
            <p:ph type="body" sz="quarter" idx="1"/>
          </p:nvPr>
        </p:nvSpPr>
        <p:spPr>
          <a:xfrm>
            <a:off x="1523999" y="1523999"/>
            <a:ext cx="10261601" cy="2383535"/>
          </a:xfrm>
          <a:prstGeom prst="rect">
            <a:avLst/>
          </a:prstGeom>
          <a:effectLst/>
        </p:spPr>
        <p:txBody>
          <a:bodyPr/>
          <a:lstStyle>
            <a:lvl1pPr algn="l">
              <a:lnSpc>
                <a:spcPts val="8800"/>
              </a:lnSpc>
              <a:defRPr b="1" sz="8000">
                <a:latin typeface="Avenir Next Regular"/>
                <a:ea typeface="Avenir Next Regular"/>
                <a:cs typeface="Avenir Next Regular"/>
                <a:sym typeface="Avenir Next Regular"/>
              </a:defRPr>
            </a:lvl1pPr>
            <a:lvl2pPr marL="1625600" indent="-1016000" algn="l">
              <a:lnSpc>
                <a:spcPts val="8800"/>
              </a:lnSpc>
              <a:defRPr b="1" sz="8000">
                <a:latin typeface="Avenir Next Regular"/>
                <a:ea typeface="Avenir Next Regular"/>
                <a:cs typeface="Avenir Next Regular"/>
                <a:sym typeface="Avenir Next Regular"/>
              </a:defRPr>
            </a:lvl2pPr>
            <a:lvl3pPr marL="2235200" indent="-1016000" algn="l">
              <a:lnSpc>
                <a:spcPts val="8800"/>
              </a:lnSpc>
              <a:defRPr b="1" sz="8000">
                <a:latin typeface="Avenir Next Regular"/>
                <a:ea typeface="Avenir Next Regular"/>
                <a:cs typeface="Avenir Next Regular"/>
                <a:sym typeface="Avenir Next Regular"/>
              </a:defRPr>
            </a:lvl3pPr>
            <a:lvl4pPr marL="2844800" indent="-1016000" algn="l">
              <a:lnSpc>
                <a:spcPts val="8800"/>
              </a:lnSpc>
              <a:defRPr b="1" sz="8000">
                <a:latin typeface="Avenir Next Regular"/>
                <a:ea typeface="Avenir Next Regular"/>
                <a:cs typeface="Avenir Next Regular"/>
                <a:sym typeface="Avenir Next Regular"/>
              </a:defRPr>
            </a:lvl4pPr>
            <a:lvl5pPr marL="3454400" indent="-1016000" algn="l">
              <a:lnSpc>
                <a:spcPts val="8800"/>
              </a:lnSpc>
              <a:defRPr b="1" sz="8000">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sp>
        <p:nvSpPr>
          <p:cNvPr id="266" name="Object4"/>
          <p:cNvSpPr txBox="1"/>
          <p:nvPr>
            <p:ph type="body" sz="quarter" idx="23"/>
          </p:nvPr>
        </p:nvSpPr>
        <p:spPr>
          <a:xfrm>
            <a:off x="1523999" y="4025900"/>
            <a:ext cx="10261601" cy="1466088"/>
          </a:xfrm>
          <a:prstGeom prst="rect">
            <a:avLst/>
          </a:prstGeom>
          <a:effectLst/>
        </p:spPr>
        <p:txBody>
          <a:bodyPr/>
          <a:lstStyle/>
          <a:p>
            <a:pPr algn="l">
              <a:lnSpc>
                <a:spcPts val="5600"/>
              </a:lnSpc>
              <a:spcBef>
                <a:spcPts val="1600"/>
              </a:spcBef>
              <a:defRPr sz="4000">
                <a:latin typeface="Avenir Next Regular"/>
                <a:ea typeface="Avenir Next Regular"/>
                <a:cs typeface="Avenir Next Regular"/>
                <a:sym typeface="Avenir Next Regular"/>
              </a:defRPr>
            </a:pPr>
          </a:p>
        </p:txBody>
      </p:sp>
      <p:sp>
        <p:nvSpPr>
          <p:cNvPr id="267" name="Image"/>
          <p:cNvSpPr/>
          <p:nvPr>
            <p:ph type="pic" sz="quarter" idx="24"/>
          </p:nvPr>
        </p:nvSpPr>
        <p:spPr>
          <a:xfrm>
            <a:off x="15170596" y="1511300"/>
            <a:ext cx="5156202" cy="10693400"/>
          </a:xfrm>
          <a:prstGeom prst="rect">
            <a:avLst/>
          </a:prstGeom>
          <a:effectLst/>
        </p:spPr>
        <p:txBody>
          <a:bodyPr lIns="91439" tIns="45719" rIns="91439" bIns="45719">
            <a:noAutofit/>
          </a:bodyPr>
          <a:lstStyle/>
          <a:p>
            <a:pPr/>
          </a:p>
        </p:txBody>
      </p:sp>
      <p:sp>
        <p:nvSpPr>
          <p:cNvPr id="2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 Devices">
    <p:spTree>
      <p:nvGrpSpPr>
        <p:cNvPr id="1" name=""/>
        <p:cNvGrpSpPr/>
        <p:nvPr/>
      </p:nvGrpSpPr>
      <p:grpSpPr>
        <a:xfrm>
          <a:off x="0" y="0"/>
          <a:ext cx="0" cy="0"/>
          <a:chOff x="0" y="0"/>
          <a:chExt cx="0" cy="0"/>
        </a:xfrm>
      </p:grpSpPr>
      <p:sp>
        <p:nvSpPr>
          <p:cNvPr id="275" name="Body Level One…"/>
          <p:cNvSpPr txBox="1"/>
          <p:nvPr>
            <p:ph type="body" sz="quarter" idx="1"/>
          </p:nvPr>
        </p:nvSpPr>
        <p:spPr>
          <a:xfrm>
            <a:off x="1523999" y="1523999"/>
            <a:ext cx="10261601" cy="1265936"/>
          </a:xfrm>
          <a:prstGeom prst="rect">
            <a:avLst/>
          </a:prstGeom>
          <a:effectLst/>
        </p:spPr>
        <p:txBody>
          <a:bodyPr/>
          <a:lstStyle>
            <a:lvl1pPr algn="l">
              <a:lnSpc>
                <a:spcPts val="8800"/>
              </a:lnSpc>
              <a:defRPr b="1" sz="8000">
                <a:latin typeface="Avenir Next Regular"/>
                <a:ea typeface="Avenir Next Regular"/>
                <a:cs typeface="Avenir Next Regular"/>
                <a:sym typeface="Avenir Next Regular"/>
              </a:defRPr>
            </a:lvl1pPr>
            <a:lvl2pPr marL="1625600" indent="-1016000" algn="l">
              <a:lnSpc>
                <a:spcPts val="8800"/>
              </a:lnSpc>
              <a:defRPr b="1" sz="8000">
                <a:latin typeface="Avenir Next Regular"/>
                <a:ea typeface="Avenir Next Regular"/>
                <a:cs typeface="Avenir Next Regular"/>
                <a:sym typeface="Avenir Next Regular"/>
              </a:defRPr>
            </a:lvl2pPr>
            <a:lvl3pPr marL="2235200" indent="-1016000" algn="l">
              <a:lnSpc>
                <a:spcPts val="8800"/>
              </a:lnSpc>
              <a:defRPr b="1" sz="8000">
                <a:latin typeface="Avenir Next Regular"/>
                <a:ea typeface="Avenir Next Regular"/>
                <a:cs typeface="Avenir Next Regular"/>
                <a:sym typeface="Avenir Next Regular"/>
              </a:defRPr>
            </a:lvl3pPr>
            <a:lvl4pPr marL="2844800" indent="-1016000" algn="l">
              <a:lnSpc>
                <a:spcPts val="8800"/>
              </a:lnSpc>
              <a:defRPr b="1" sz="8000">
                <a:latin typeface="Avenir Next Regular"/>
                <a:ea typeface="Avenir Next Regular"/>
                <a:cs typeface="Avenir Next Regular"/>
                <a:sym typeface="Avenir Next Regular"/>
              </a:defRPr>
            </a:lvl4pPr>
            <a:lvl5pPr marL="3454400" indent="-1016000" algn="l">
              <a:lnSpc>
                <a:spcPts val="8800"/>
              </a:lnSpc>
              <a:defRPr b="1" sz="8000">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sp>
        <p:nvSpPr>
          <p:cNvPr id="276" name="Object4"/>
          <p:cNvSpPr txBox="1"/>
          <p:nvPr>
            <p:ph type="body" sz="quarter" idx="21"/>
          </p:nvPr>
        </p:nvSpPr>
        <p:spPr>
          <a:xfrm>
            <a:off x="1523999" y="2870131"/>
            <a:ext cx="10261601" cy="754889"/>
          </a:xfrm>
          <a:prstGeom prst="rect">
            <a:avLst/>
          </a:prstGeom>
          <a:effectLst/>
        </p:spPr>
        <p:txBody>
          <a:bodyPr/>
          <a:lstStyle/>
          <a:p>
            <a:pPr algn="l">
              <a:lnSpc>
                <a:spcPts val="5600"/>
              </a:lnSpc>
              <a:spcBef>
                <a:spcPts val="1600"/>
              </a:spcBef>
              <a:defRPr sz="4000">
                <a:latin typeface="Avenir Next Regular"/>
                <a:ea typeface="Avenir Next Regular"/>
                <a:cs typeface="Avenir Next Regular"/>
                <a:sym typeface="Avenir Next Regular"/>
              </a:defRPr>
            </a:pPr>
          </a:p>
        </p:txBody>
      </p:sp>
      <p:sp>
        <p:nvSpPr>
          <p:cNvPr id="277" name="Image"/>
          <p:cNvSpPr/>
          <p:nvPr>
            <p:ph type="pic" sz="quarter" idx="22"/>
          </p:nvPr>
        </p:nvSpPr>
        <p:spPr>
          <a:xfrm>
            <a:off x="18827908" y="1655959"/>
            <a:ext cx="3924302" cy="8502652"/>
          </a:xfrm>
          <a:prstGeom prst="rect">
            <a:avLst/>
          </a:prstGeom>
          <a:effectLst/>
        </p:spPr>
        <p:txBody>
          <a:bodyPr lIns="91439" tIns="45719" rIns="91439" bIns="45719">
            <a:noAutofit/>
          </a:bodyPr>
          <a:lstStyle/>
          <a:p>
            <a:pPr/>
          </a:p>
        </p:txBody>
      </p:sp>
      <p:sp>
        <p:nvSpPr>
          <p:cNvPr id="278" name="Image"/>
          <p:cNvSpPr/>
          <p:nvPr>
            <p:ph type="pic" sz="quarter" idx="23"/>
          </p:nvPr>
        </p:nvSpPr>
        <p:spPr>
          <a:xfrm>
            <a:off x="18670348" y="1511300"/>
            <a:ext cx="4239424" cy="8792102"/>
          </a:xfrm>
          <a:prstGeom prst="rect">
            <a:avLst/>
          </a:prstGeom>
          <a:effectLst/>
        </p:spPr>
        <p:txBody>
          <a:bodyPr lIns="91439" tIns="45719" rIns="91439" bIns="45719">
            <a:noAutofit/>
          </a:bodyPr>
          <a:lstStyle/>
          <a:p>
            <a:pPr/>
          </a:p>
        </p:txBody>
      </p:sp>
      <p:sp>
        <p:nvSpPr>
          <p:cNvPr id="279" name="Image"/>
          <p:cNvSpPr/>
          <p:nvPr>
            <p:ph type="pic" sz="quarter" idx="24"/>
          </p:nvPr>
        </p:nvSpPr>
        <p:spPr>
          <a:xfrm>
            <a:off x="12782708" y="3560960"/>
            <a:ext cx="3924302" cy="8502651"/>
          </a:xfrm>
          <a:prstGeom prst="rect">
            <a:avLst/>
          </a:prstGeom>
          <a:effectLst/>
        </p:spPr>
        <p:txBody>
          <a:bodyPr lIns="91439" tIns="45719" rIns="91439" bIns="45719">
            <a:noAutofit/>
          </a:bodyPr>
          <a:lstStyle/>
          <a:p>
            <a:pPr/>
          </a:p>
        </p:txBody>
      </p:sp>
      <p:sp>
        <p:nvSpPr>
          <p:cNvPr id="280" name="Device-Black.png"/>
          <p:cNvSpPr/>
          <p:nvPr>
            <p:ph type="pic" sz="quarter" idx="25"/>
          </p:nvPr>
        </p:nvSpPr>
        <p:spPr>
          <a:xfrm>
            <a:off x="12625147" y="3416300"/>
            <a:ext cx="4239424" cy="8792102"/>
          </a:xfrm>
          <a:prstGeom prst="rect">
            <a:avLst/>
          </a:prstGeom>
          <a:effectLst/>
        </p:spPr>
        <p:txBody>
          <a:bodyPr lIns="91439" tIns="45719" rIns="91439" bIns="45719">
            <a:noAutofit/>
          </a:bodyPr>
          <a:lstStyle/>
          <a:p>
            <a:pPr/>
          </a:p>
        </p:txBody>
      </p:sp>
      <p:sp>
        <p:nvSpPr>
          <p:cNvPr id="2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 Devices">
    <p:spTree>
      <p:nvGrpSpPr>
        <p:cNvPr id="1" name=""/>
        <p:cNvGrpSpPr/>
        <p:nvPr/>
      </p:nvGrpSpPr>
      <p:grpSpPr>
        <a:xfrm>
          <a:off x="0" y="0"/>
          <a:ext cx="0" cy="0"/>
          <a:chOff x="0" y="0"/>
          <a:chExt cx="0" cy="0"/>
        </a:xfrm>
      </p:grpSpPr>
      <p:pic>
        <p:nvPicPr>
          <p:cNvPr id="288" name="Blob - Yellow.pdf" descr="Blob - Yellow.pdf"/>
          <p:cNvPicPr>
            <a:picLocks noChangeAspect="1"/>
          </p:cNvPicPr>
          <p:nvPr/>
        </p:nvPicPr>
        <p:blipFill>
          <a:blip r:embed="rId2">
            <a:extLst/>
          </a:blip>
          <a:stretch>
            <a:fillRect/>
          </a:stretch>
        </p:blipFill>
        <p:spPr>
          <a:xfrm rot="17949901">
            <a:off x="9190697" y="-6448974"/>
            <a:ext cx="19555757" cy="18946843"/>
          </a:xfrm>
          <a:prstGeom prst="rect">
            <a:avLst/>
          </a:prstGeom>
          <a:ln w="12700">
            <a:miter lim="400000"/>
          </a:ln>
        </p:spPr>
      </p:pic>
      <p:sp>
        <p:nvSpPr>
          <p:cNvPr id="289" name="Body Level One…"/>
          <p:cNvSpPr txBox="1"/>
          <p:nvPr>
            <p:ph type="body" sz="quarter" idx="1"/>
          </p:nvPr>
        </p:nvSpPr>
        <p:spPr>
          <a:xfrm>
            <a:off x="1523999" y="1523999"/>
            <a:ext cx="10261601" cy="2383535"/>
          </a:xfrm>
          <a:prstGeom prst="rect">
            <a:avLst/>
          </a:prstGeom>
          <a:effectLst/>
        </p:spPr>
        <p:txBody>
          <a:bodyPr/>
          <a:lstStyle>
            <a:lvl1pPr algn="l">
              <a:lnSpc>
                <a:spcPts val="8800"/>
              </a:lnSpc>
              <a:defRPr b="1" sz="8000">
                <a:latin typeface="Avenir Next Regular"/>
                <a:ea typeface="Avenir Next Regular"/>
                <a:cs typeface="Avenir Next Regular"/>
                <a:sym typeface="Avenir Next Regular"/>
              </a:defRPr>
            </a:lvl1pPr>
            <a:lvl2pPr marL="1625600" indent="-1016000" algn="l">
              <a:lnSpc>
                <a:spcPts val="8800"/>
              </a:lnSpc>
              <a:defRPr b="1" sz="8000">
                <a:latin typeface="Avenir Next Regular"/>
                <a:ea typeface="Avenir Next Regular"/>
                <a:cs typeface="Avenir Next Regular"/>
                <a:sym typeface="Avenir Next Regular"/>
              </a:defRPr>
            </a:lvl2pPr>
            <a:lvl3pPr marL="2235200" indent="-1016000" algn="l">
              <a:lnSpc>
                <a:spcPts val="8800"/>
              </a:lnSpc>
              <a:defRPr b="1" sz="8000">
                <a:latin typeface="Avenir Next Regular"/>
                <a:ea typeface="Avenir Next Regular"/>
                <a:cs typeface="Avenir Next Regular"/>
                <a:sym typeface="Avenir Next Regular"/>
              </a:defRPr>
            </a:lvl3pPr>
            <a:lvl4pPr marL="2844800" indent="-1016000" algn="l">
              <a:lnSpc>
                <a:spcPts val="8800"/>
              </a:lnSpc>
              <a:defRPr b="1" sz="8000">
                <a:latin typeface="Avenir Next Regular"/>
                <a:ea typeface="Avenir Next Regular"/>
                <a:cs typeface="Avenir Next Regular"/>
                <a:sym typeface="Avenir Next Regular"/>
              </a:defRPr>
            </a:lvl4pPr>
            <a:lvl5pPr marL="3454400" indent="-1016000" algn="l">
              <a:lnSpc>
                <a:spcPts val="8800"/>
              </a:lnSpc>
              <a:defRPr b="1" sz="8000">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sp>
        <p:nvSpPr>
          <p:cNvPr id="290" name="Image"/>
          <p:cNvSpPr/>
          <p:nvPr>
            <p:ph type="pic" sz="quarter" idx="21"/>
          </p:nvPr>
        </p:nvSpPr>
        <p:spPr>
          <a:xfrm>
            <a:off x="18827908" y="3560960"/>
            <a:ext cx="3924302" cy="8502651"/>
          </a:xfrm>
          <a:prstGeom prst="rect">
            <a:avLst/>
          </a:prstGeom>
          <a:effectLst/>
        </p:spPr>
        <p:txBody>
          <a:bodyPr lIns="91439" tIns="45719" rIns="91439" bIns="45719">
            <a:noAutofit/>
          </a:bodyPr>
          <a:lstStyle/>
          <a:p>
            <a:pPr/>
          </a:p>
        </p:txBody>
      </p:sp>
      <p:sp>
        <p:nvSpPr>
          <p:cNvPr id="291" name="Image"/>
          <p:cNvSpPr/>
          <p:nvPr>
            <p:ph type="pic" sz="quarter" idx="22"/>
          </p:nvPr>
        </p:nvSpPr>
        <p:spPr>
          <a:xfrm>
            <a:off x="18670348" y="3416300"/>
            <a:ext cx="4239424" cy="8792102"/>
          </a:xfrm>
          <a:prstGeom prst="rect">
            <a:avLst/>
          </a:prstGeom>
          <a:effectLst/>
        </p:spPr>
        <p:txBody>
          <a:bodyPr lIns="91439" tIns="45719" rIns="91439" bIns="45719">
            <a:noAutofit/>
          </a:bodyPr>
          <a:lstStyle/>
          <a:p>
            <a:pPr/>
          </a:p>
        </p:txBody>
      </p:sp>
      <p:sp>
        <p:nvSpPr>
          <p:cNvPr id="292" name="Image"/>
          <p:cNvSpPr/>
          <p:nvPr>
            <p:ph type="pic" sz="quarter" idx="23"/>
          </p:nvPr>
        </p:nvSpPr>
        <p:spPr>
          <a:xfrm>
            <a:off x="9099708" y="3560960"/>
            <a:ext cx="3924302" cy="8502651"/>
          </a:xfrm>
          <a:prstGeom prst="rect">
            <a:avLst/>
          </a:prstGeom>
          <a:effectLst/>
        </p:spPr>
        <p:txBody>
          <a:bodyPr lIns="91439" tIns="45719" rIns="91439" bIns="45719">
            <a:noAutofit/>
          </a:bodyPr>
          <a:lstStyle/>
          <a:p>
            <a:pPr/>
          </a:p>
        </p:txBody>
      </p:sp>
      <p:sp>
        <p:nvSpPr>
          <p:cNvPr id="293" name="Image"/>
          <p:cNvSpPr/>
          <p:nvPr>
            <p:ph type="pic" sz="quarter" idx="24"/>
          </p:nvPr>
        </p:nvSpPr>
        <p:spPr>
          <a:xfrm>
            <a:off x="8942147" y="3416300"/>
            <a:ext cx="4239424" cy="8792102"/>
          </a:xfrm>
          <a:prstGeom prst="rect">
            <a:avLst/>
          </a:prstGeom>
          <a:effectLst/>
        </p:spPr>
        <p:txBody>
          <a:bodyPr lIns="91439" tIns="45719" rIns="91439" bIns="45719">
            <a:noAutofit/>
          </a:bodyPr>
          <a:lstStyle/>
          <a:p>
            <a:pPr/>
          </a:p>
        </p:txBody>
      </p:sp>
      <p:sp>
        <p:nvSpPr>
          <p:cNvPr id="294" name="Image"/>
          <p:cNvSpPr/>
          <p:nvPr>
            <p:ph type="pic" sz="quarter" idx="25"/>
          </p:nvPr>
        </p:nvSpPr>
        <p:spPr>
          <a:xfrm>
            <a:off x="13885028" y="1655959"/>
            <a:ext cx="3924302" cy="8502652"/>
          </a:xfrm>
          <a:prstGeom prst="rect">
            <a:avLst/>
          </a:prstGeom>
          <a:effectLst/>
        </p:spPr>
        <p:txBody>
          <a:bodyPr lIns="91439" tIns="45719" rIns="91439" bIns="45719">
            <a:noAutofit/>
          </a:bodyPr>
          <a:lstStyle/>
          <a:p>
            <a:pPr/>
          </a:p>
        </p:txBody>
      </p:sp>
      <p:sp>
        <p:nvSpPr>
          <p:cNvPr id="295" name="Image"/>
          <p:cNvSpPr/>
          <p:nvPr>
            <p:ph type="pic" sz="quarter" idx="26"/>
          </p:nvPr>
        </p:nvSpPr>
        <p:spPr>
          <a:xfrm>
            <a:off x="13727469" y="1511300"/>
            <a:ext cx="4239422" cy="8792102"/>
          </a:xfrm>
          <a:prstGeom prst="rect">
            <a:avLst/>
          </a:prstGeom>
          <a:effectLst/>
        </p:spPr>
        <p:txBody>
          <a:bodyPr lIns="91439" tIns="45719" rIns="91439" bIns="45719">
            <a:noAutofit/>
          </a:bodyPr>
          <a:lstStyle/>
          <a:p>
            <a:pPr/>
          </a:p>
        </p:txBody>
      </p:sp>
      <p:pic>
        <p:nvPicPr>
          <p:cNvPr id="296" name="PM LOGO WHITE.pdf" descr="PM LOGO WHITE.pdf"/>
          <p:cNvPicPr>
            <a:picLocks noChangeAspect="1"/>
          </p:cNvPicPr>
          <p:nvPr/>
        </p:nvPicPr>
        <p:blipFill>
          <a:blip r:embed="rId3">
            <a:extLst/>
          </a:blip>
          <a:stretch>
            <a:fillRect/>
          </a:stretch>
        </p:blipFill>
        <p:spPr>
          <a:xfrm>
            <a:off x="1503676" y="11858983"/>
            <a:ext cx="1722705" cy="330202"/>
          </a:xfrm>
          <a:prstGeom prst="rect">
            <a:avLst/>
          </a:prstGeom>
          <a:ln w="12700">
            <a:miter lim="400000"/>
          </a:ln>
        </p:spPr>
      </p:pic>
      <p:sp>
        <p:nvSpPr>
          <p:cNvPr id="2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4 Devices">
    <p:spTree>
      <p:nvGrpSpPr>
        <p:cNvPr id="1" name=""/>
        <p:cNvGrpSpPr/>
        <p:nvPr/>
      </p:nvGrpSpPr>
      <p:grpSpPr>
        <a:xfrm>
          <a:off x="0" y="0"/>
          <a:ext cx="0" cy="0"/>
          <a:chOff x="0" y="0"/>
          <a:chExt cx="0" cy="0"/>
        </a:xfrm>
      </p:grpSpPr>
      <p:sp>
        <p:nvSpPr>
          <p:cNvPr id="304" name="Image"/>
          <p:cNvSpPr/>
          <p:nvPr>
            <p:ph type="pic" idx="21"/>
          </p:nvPr>
        </p:nvSpPr>
        <p:spPr>
          <a:xfrm rot="7372544">
            <a:off x="9804044" y="-4341603"/>
            <a:ext cx="19555754" cy="18946843"/>
          </a:xfrm>
          <a:prstGeom prst="rect">
            <a:avLst/>
          </a:prstGeom>
          <a:effectLst/>
        </p:spPr>
        <p:txBody>
          <a:bodyPr lIns="91439" tIns="45719" rIns="91439" bIns="45719">
            <a:noAutofit/>
          </a:bodyPr>
          <a:lstStyle/>
          <a:p>
            <a:pPr/>
          </a:p>
        </p:txBody>
      </p:sp>
      <p:sp>
        <p:nvSpPr>
          <p:cNvPr id="305" name="Body Level One…"/>
          <p:cNvSpPr txBox="1"/>
          <p:nvPr>
            <p:ph type="body" sz="quarter" idx="1"/>
          </p:nvPr>
        </p:nvSpPr>
        <p:spPr>
          <a:xfrm>
            <a:off x="1523999" y="1523999"/>
            <a:ext cx="10261601" cy="1265936"/>
          </a:xfrm>
          <a:prstGeom prst="rect">
            <a:avLst/>
          </a:prstGeom>
          <a:effectLst/>
        </p:spPr>
        <p:txBody>
          <a:bodyPr/>
          <a:lstStyle>
            <a:lvl1pPr algn="l">
              <a:lnSpc>
                <a:spcPts val="8800"/>
              </a:lnSpc>
              <a:defRPr b="1" sz="8000">
                <a:latin typeface="Avenir Next Regular"/>
                <a:ea typeface="Avenir Next Regular"/>
                <a:cs typeface="Avenir Next Regular"/>
                <a:sym typeface="Avenir Next Regular"/>
              </a:defRPr>
            </a:lvl1pPr>
            <a:lvl2pPr marL="1625600" indent="-1016000" algn="l">
              <a:lnSpc>
                <a:spcPts val="8800"/>
              </a:lnSpc>
              <a:defRPr b="1" sz="8000">
                <a:latin typeface="Avenir Next Regular"/>
                <a:ea typeface="Avenir Next Regular"/>
                <a:cs typeface="Avenir Next Regular"/>
                <a:sym typeface="Avenir Next Regular"/>
              </a:defRPr>
            </a:lvl2pPr>
            <a:lvl3pPr marL="2235200" indent="-1016000" algn="l">
              <a:lnSpc>
                <a:spcPts val="8800"/>
              </a:lnSpc>
              <a:defRPr b="1" sz="8000">
                <a:latin typeface="Avenir Next Regular"/>
                <a:ea typeface="Avenir Next Regular"/>
                <a:cs typeface="Avenir Next Regular"/>
                <a:sym typeface="Avenir Next Regular"/>
              </a:defRPr>
            </a:lvl3pPr>
            <a:lvl4pPr marL="2844800" indent="-1016000" algn="l">
              <a:lnSpc>
                <a:spcPts val="8800"/>
              </a:lnSpc>
              <a:defRPr b="1" sz="8000">
                <a:latin typeface="Avenir Next Regular"/>
                <a:ea typeface="Avenir Next Regular"/>
                <a:cs typeface="Avenir Next Regular"/>
                <a:sym typeface="Avenir Next Regular"/>
              </a:defRPr>
            </a:lvl4pPr>
            <a:lvl5pPr marL="3454400" indent="-1016000" algn="l">
              <a:lnSpc>
                <a:spcPts val="8800"/>
              </a:lnSpc>
              <a:defRPr b="1" sz="8000">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sp>
        <p:nvSpPr>
          <p:cNvPr id="306" name="Screenshot - AT.png"/>
          <p:cNvSpPr/>
          <p:nvPr>
            <p:ph type="pic" sz="quarter" idx="22"/>
          </p:nvPr>
        </p:nvSpPr>
        <p:spPr>
          <a:xfrm>
            <a:off x="18827908" y="3560960"/>
            <a:ext cx="3924302" cy="8502651"/>
          </a:xfrm>
          <a:prstGeom prst="rect">
            <a:avLst/>
          </a:prstGeom>
          <a:effectLst/>
        </p:spPr>
        <p:txBody>
          <a:bodyPr lIns="91439" tIns="45719" rIns="91439" bIns="45719">
            <a:noAutofit/>
          </a:bodyPr>
          <a:lstStyle/>
          <a:p>
            <a:pPr/>
          </a:p>
        </p:txBody>
      </p:sp>
      <p:sp>
        <p:nvSpPr>
          <p:cNvPr id="307" name="Image"/>
          <p:cNvSpPr/>
          <p:nvPr>
            <p:ph type="pic" sz="quarter" idx="23"/>
          </p:nvPr>
        </p:nvSpPr>
        <p:spPr>
          <a:xfrm>
            <a:off x="18670348" y="3416300"/>
            <a:ext cx="4239424" cy="8792102"/>
          </a:xfrm>
          <a:prstGeom prst="rect">
            <a:avLst/>
          </a:prstGeom>
          <a:effectLst/>
        </p:spPr>
        <p:txBody>
          <a:bodyPr lIns="91439" tIns="45719" rIns="91439" bIns="45719">
            <a:noAutofit/>
          </a:bodyPr>
          <a:lstStyle/>
          <a:p>
            <a:pPr/>
          </a:p>
        </p:txBody>
      </p:sp>
      <p:sp>
        <p:nvSpPr>
          <p:cNvPr id="308" name="Screenshot - AT.png"/>
          <p:cNvSpPr/>
          <p:nvPr>
            <p:ph type="pic" sz="quarter" idx="24"/>
          </p:nvPr>
        </p:nvSpPr>
        <p:spPr>
          <a:xfrm>
            <a:off x="13976508" y="3560960"/>
            <a:ext cx="3924302" cy="8502651"/>
          </a:xfrm>
          <a:prstGeom prst="rect">
            <a:avLst/>
          </a:prstGeom>
          <a:effectLst/>
        </p:spPr>
        <p:txBody>
          <a:bodyPr lIns="91439" tIns="45719" rIns="91439" bIns="45719">
            <a:noAutofit/>
          </a:bodyPr>
          <a:lstStyle/>
          <a:p>
            <a:pPr/>
          </a:p>
        </p:txBody>
      </p:sp>
      <p:sp>
        <p:nvSpPr>
          <p:cNvPr id="309" name="Image"/>
          <p:cNvSpPr/>
          <p:nvPr>
            <p:ph type="pic" sz="quarter" idx="25"/>
          </p:nvPr>
        </p:nvSpPr>
        <p:spPr>
          <a:xfrm>
            <a:off x="13818948" y="3416300"/>
            <a:ext cx="4239424" cy="8792102"/>
          </a:xfrm>
          <a:prstGeom prst="rect">
            <a:avLst/>
          </a:prstGeom>
          <a:effectLst/>
        </p:spPr>
        <p:txBody>
          <a:bodyPr lIns="91439" tIns="45719" rIns="91439" bIns="45719">
            <a:noAutofit/>
          </a:bodyPr>
          <a:lstStyle/>
          <a:p>
            <a:pPr/>
          </a:p>
        </p:txBody>
      </p:sp>
      <p:sp>
        <p:nvSpPr>
          <p:cNvPr id="310" name="Screenshot - AT.png"/>
          <p:cNvSpPr/>
          <p:nvPr>
            <p:ph type="pic" sz="quarter" idx="26"/>
          </p:nvPr>
        </p:nvSpPr>
        <p:spPr>
          <a:xfrm>
            <a:off x="9125108" y="3560960"/>
            <a:ext cx="3924302" cy="8502651"/>
          </a:xfrm>
          <a:prstGeom prst="rect">
            <a:avLst/>
          </a:prstGeom>
          <a:effectLst/>
        </p:spPr>
        <p:txBody>
          <a:bodyPr lIns="91439" tIns="45719" rIns="91439" bIns="45719">
            <a:noAutofit/>
          </a:bodyPr>
          <a:lstStyle/>
          <a:p>
            <a:pPr/>
          </a:p>
        </p:txBody>
      </p:sp>
      <p:sp>
        <p:nvSpPr>
          <p:cNvPr id="311" name="Image"/>
          <p:cNvSpPr/>
          <p:nvPr>
            <p:ph type="pic" sz="quarter" idx="27"/>
          </p:nvPr>
        </p:nvSpPr>
        <p:spPr>
          <a:xfrm>
            <a:off x="8967547" y="3416300"/>
            <a:ext cx="4239424" cy="8792102"/>
          </a:xfrm>
          <a:prstGeom prst="rect">
            <a:avLst/>
          </a:prstGeom>
          <a:effectLst/>
        </p:spPr>
        <p:txBody>
          <a:bodyPr lIns="91439" tIns="45719" rIns="91439" bIns="45719">
            <a:noAutofit/>
          </a:bodyPr>
          <a:lstStyle/>
          <a:p>
            <a:pPr/>
          </a:p>
        </p:txBody>
      </p:sp>
      <p:sp>
        <p:nvSpPr>
          <p:cNvPr id="312" name="Screenshot - AT.png"/>
          <p:cNvSpPr/>
          <p:nvPr>
            <p:ph type="pic" sz="quarter" idx="28"/>
          </p:nvPr>
        </p:nvSpPr>
        <p:spPr>
          <a:xfrm>
            <a:off x="4273708" y="3560960"/>
            <a:ext cx="3924302" cy="8502651"/>
          </a:xfrm>
          <a:prstGeom prst="rect">
            <a:avLst/>
          </a:prstGeom>
          <a:effectLst/>
        </p:spPr>
        <p:txBody>
          <a:bodyPr lIns="91439" tIns="45719" rIns="91439" bIns="45719">
            <a:noAutofit/>
          </a:bodyPr>
          <a:lstStyle/>
          <a:p>
            <a:pPr/>
          </a:p>
        </p:txBody>
      </p:sp>
      <p:sp>
        <p:nvSpPr>
          <p:cNvPr id="313" name="Image"/>
          <p:cNvSpPr/>
          <p:nvPr>
            <p:ph type="pic" sz="quarter" idx="29"/>
          </p:nvPr>
        </p:nvSpPr>
        <p:spPr>
          <a:xfrm>
            <a:off x="4116147" y="3416300"/>
            <a:ext cx="4239424" cy="8792102"/>
          </a:xfrm>
          <a:prstGeom prst="rect">
            <a:avLst/>
          </a:prstGeom>
          <a:effectLst/>
        </p:spPr>
        <p:txBody>
          <a:bodyPr lIns="91439" tIns="45719" rIns="91439" bIns="45719">
            <a:noAutofit/>
          </a:bodyPr>
          <a:lstStyle/>
          <a:p>
            <a:pPr/>
          </a:p>
        </p:txBody>
      </p:sp>
      <p:sp>
        <p:nvSpPr>
          <p:cNvPr id="3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5 Devices">
    <p:bg>
      <p:bgPr>
        <a:solidFill>
          <a:srgbClr val="FDD601"/>
        </a:solidFill>
      </p:bgPr>
    </p:bg>
    <p:spTree>
      <p:nvGrpSpPr>
        <p:cNvPr id="1" name=""/>
        <p:cNvGrpSpPr/>
        <p:nvPr/>
      </p:nvGrpSpPr>
      <p:grpSpPr>
        <a:xfrm>
          <a:off x="0" y="0"/>
          <a:ext cx="0" cy="0"/>
          <a:chOff x="0" y="0"/>
          <a:chExt cx="0" cy="0"/>
        </a:xfrm>
      </p:grpSpPr>
      <p:sp>
        <p:nvSpPr>
          <p:cNvPr id="321" name="Screenshot - AT.png"/>
          <p:cNvSpPr/>
          <p:nvPr>
            <p:ph type="pic" sz="quarter" idx="21"/>
          </p:nvPr>
        </p:nvSpPr>
        <p:spPr>
          <a:xfrm>
            <a:off x="19328513" y="4641308"/>
            <a:ext cx="3423816" cy="7418266"/>
          </a:xfrm>
          <a:prstGeom prst="rect">
            <a:avLst/>
          </a:prstGeom>
          <a:effectLst/>
        </p:spPr>
        <p:txBody>
          <a:bodyPr lIns="91439" tIns="45719" rIns="91439" bIns="45719">
            <a:noAutofit/>
          </a:bodyPr>
          <a:lstStyle/>
          <a:p>
            <a:pPr/>
          </a:p>
        </p:txBody>
      </p:sp>
      <p:sp>
        <p:nvSpPr>
          <p:cNvPr id="322" name="Image"/>
          <p:cNvSpPr/>
          <p:nvPr>
            <p:ph type="pic" sz="quarter" idx="22"/>
          </p:nvPr>
        </p:nvSpPr>
        <p:spPr>
          <a:xfrm>
            <a:off x="19191048" y="4515096"/>
            <a:ext cx="3698749" cy="7670802"/>
          </a:xfrm>
          <a:prstGeom prst="rect">
            <a:avLst/>
          </a:prstGeom>
          <a:effectLst/>
        </p:spPr>
        <p:txBody>
          <a:bodyPr lIns="91439" tIns="45719" rIns="91439" bIns="45719">
            <a:noAutofit/>
          </a:bodyPr>
          <a:lstStyle/>
          <a:p>
            <a:pPr/>
          </a:p>
        </p:txBody>
      </p:sp>
      <p:sp>
        <p:nvSpPr>
          <p:cNvPr id="323" name="Screenshot - AT.png"/>
          <p:cNvSpPr/>
          <p:nvPr>
            <p:ph type="pic" sz="quarter" idx="23"/>
          </p:nvPr>
        </p:nvSpPr>
        <p:spPr>
          <a:xfrm>
            <a:off x="1637413" y="4641308"/>
            <a:ext cx="3423816" cy="7418266"/>
          </a:xfrm>
          <a:prstGeom prst="rect">
            <a:avLst/>
          </a:prstGeom>
          <a:effectLst/>
        </p:spPr>
        <p:txBody>
          <a:bodyPr lIns="91439" tIns="45719" rIns="91439" bIns="45719">
            <a:noAutofit/>
          </a:bodyPr>
          <a:lstStyle/>
          <a:p>
            <a:pPr/>
          </a:p>
        </p:txBody>
      </p:sp>
      <p:sp>
        <p:nvSpPr>
          <p:cNvPr id="324" name="Image"/>
          <p:cNvSpPr/>
          <p:nvPr>
            <p:ph type="pic" sz="quarter" idx="24"/>
          </p:nvPr>
        </p:nvSpPr>
        <p:spPr>
          <a:xfrm>
            <a:off x="1499947" y="4515096"/>
            <a:ext cx="3698749" cy="7670802"/>
          </a:xfrm>
          <a:prstGeom prst="rect">
            <a:avLst/>
          </a:prstGeom>
          <a:effectLst/>
        </p:spPr>
        <p:txBody>
          <a:bodyPr lIns="91439" tIns="45719" rIns="91439" bIns="45719">
            <a:noAutofit/>
          </a:bodyPr>
          <a:lstStyle/>
          <a:p>
            <a:pPr/>
          </a:p>
        </p:txBody>
      </p:sp>
      <p:sp>
        <p:nvSpPr>
          <p:cNvPr id="325" name="Screenshot - AT.png"/>
          <p:cNvSpPr/>
          <p:nvPr>
            <p:ph type="pic" sz="quarter" idx="25"/>
          </p:nvPr>
        </p:nvSpPr>
        <p:spPr>
          <a:xfrm>
            <a:off x="6060187" y="4641308"/>
            <a:ext cx="3423816" cy="7418266"/>
          </a:xfrm>
          <a:prstGeom prst="rect">
            <a:avLst/>
          </a:prstGeom>
          <a:effectLst/>
        </p:spPr>
        <p:txBody>
          <a:bodyPr lIns="91439" tIns="45719" rIns="91439" bIns="45719">
            <a:noAutofit/>
          </a:bodyPr>
          <a:lstStyle/>
          <a:p>
            <a:pPr/>
          </a:p>
        </p:txBody>
      </p:sp>
      <p:sp>
        <p:nvSpPr>
          <p:cNvPr id="326" name="Image"/>
          <p:cNvSpPr/>
          <p:nvPr>
            <p:ph type="pic" sz="quarter" idx="26"/>
          </p:nvPr>
        </p:nvSpPr>
        <p:spPr>
          <a:xfrm>
            <a:off x="5922722" y="4515096"/>
            <a:ext cx="3698749" cy="7670802"/>
          </a:xfrm>
          <a:prstGeom prst="rect">
            <a:avLst/>
          </a:prstGeom>
          <a:effectLst/>
        </p:spPr>
        <p:txBody>
          <a:bodyPr lIns="91439" tIns="45719" rIns="91439" bIns="45719">
            <a:noAutofit/>
          </a:bodyPr>
          <a:lstStyle/>
          <a:p>
            <a:pPr/>
          </a:p>
        </p:txBody>
      </p:sp>
      <p:sp>
        <p:nvSpPr>
          <p:cNvPr id="327" name="Screenshot - AT.png"/>
          <p:cNvSpPr/>
          <p:nvPr>
            <p:ph type="pic" sz="quarter" idx="27"/>
          </p:nvPr>
        </p:nvSpPr>
        <p:spPr>
          <a:xfrm>
            <a:off x="10482964" y="4641308"/>
            <a:ext cx="3423816" cy="7418266"/>
          </a:xfrm>
          <a:prstGeom prst="rect">
            <a:avLst/>
          </a:prstGeom>
          <a:effectLst/>
        </p:spPr>
        <p:txBody>
          <a:bodyPr lIns="91439" tIns="45719" rIns="91439" bIns="45719">
            <a:noAutofit/>
          </a:bodyPr>
          <a:lstStyle/>
          <a:p>
            <a:pPr/>
          </a:p>
        </p:txBody>
      </p:sp>
      <p:sp>
        <p:nvSpPr>
          <p:cNvPr id="328" name="Image"/>
          <p:cNvSpPr/>
          <p:nvPr>
            <p:ph type="pic" sz="quarter" idx="28"/>
          </p:nvPr>
        </p:nvSpPr>
        <p:spPr>
          <a:xfrm>
            <a:off x="10345497" y="4515096"/>
            <a:ext cx="3698749" cy="7670802"/>
          </a:xfrm>
          <a:prstGeom prst="rect">
            <a:avLst/>
          </a:prstGeom>
          <a:effectLst/>
        </p:spPr>
        <p:txBody>
          <a:bodyPr lIns="91439" tIns="45719" rIns="91439" bIns="45719">
            <a:noAutofit/>
          </a:bodyPr>
          <a:lstStyle/>
          <a:p>
            <a:pPr/>
          </a:p>
        </p:txBody>
      </p:sp>
      <p:sp>
        <p:nvSpPr>
          <p:cNvPr id="329" name="Screenshot - AT.png"/>
          <p:cNvSpPr/>
          <p:nvPr>
            <p:ph type="pic" sz="quarter" idx="29"/>
          </p:nvPr>
        </p:nvSpPr>
        <p:spPr>
          <a:xfrm>
            <a:off x="14905738" y="4641308"/>
            <a:ext cx="3423816" cy="7418266"/>
          </a:xfrm>
          <a:prstGeom prst="rect">
            <a:avLst/>
          </a:prstGeom>
          <a:effectLst/>
        </p:spPr>
        <p:txBody>
          <a:bodyPr lIns="91439" tIns="45719" rIns="91439" bIns="45719">
            <a:noAutofit/>
          </a:bodyPr>
          <a:lstStyle/>
          <a:p>
            <a:pPr/>
          </a:p>
        </p:txBody>
      </p:sp>
      <p:sp>
        <p:nvSpPr>
          <p:cNvPr id="330" name="Image"/>
          <p:cNvSpPr/>
          <p:nvPr>
            <p:ph type="pic" sz="quarter" idx="30"/>
          </p:nvPr>
        </p:nvSpPr>
        <p:spPr>
          <a:xfrm>
            <a:off x="14768273" y="4515096"/>
            <a:ext cx="3698749" cy="7670802"/>
          </a:xfrm>
          <a:prstGeom prst="rect">
            <a:avLst/>
          </a:prstGeom>
          <a:effectLst/>
        </p:spPr>
        <p:txBody>
          <a:bodyPr lIns="91439" tIns="45719" rIns="91439" bIns="45719">
            <a:noAutofit/>
          </a:bodyPr>
          <a:lstStyle/>
          <a:p>
            <a:pPr/>
          </a:p>
        </p:txBody>
      </p:sp>
      <p:sp>
        <p:nvSpPr>
          <p:cNvPr id="331" name="Body Level One…"/>
          <p:cNvSpPr txBox="1"/>
          <p:nvPr>
            <p:ph type="body" sz="quarter" idx="1"/>
          </p:nvPr>
        </p:nvSpPr>
        <p:spPr>
          <a:xfrm>
            <a:off x="1507064" y="1485182"/>
            <a:ext cx="10341884" cy="1080674"/>
          </a:xfrm>
          <a:prstGeom prst="rect">
            <a:avLst/>
          </a:prstGeom>
          <a:effectLst/>
        </p:spPr>
        <p:txBody>
          <a:bodyPr/>
          <a:lstStyle>
            <a:lvl1pPr algn="l">
              <a:lnSpc>
                <a:spcPts val="8800"/>
              </a:lnSpc>
              <a:defRPr b="1" sz="8000">
                <a:solidFill>
                  <a:srgbClr val="000000"/>
                </a:solidFill>
                <a:latin typeface="Avenir Next Regular"/>
                <a:ea typeface="Avenir Next Regular"/>
                <a:cs typeface="Avenir Next Regular"/>
                <a:sym typeface="Avenir Next Regular"/>
              </a:defRPr>
            </a:lvl1pPr>
            <a:lvl2pPr marL="1625600" indent="-1016000" algn="l">
              <a:lnSpc>
                <a:spcPts val="8800"/>
              </a:lnSpc>
              <a:defRPr b="1" sz="8000">
                <a:solidFill>
                  <a:srgbClr val="000000"/>
                </a:solidFill>
                <a:latin typeface="Avenir Next Regular"/>
                <a:ea typeface="Avenir Next Regular"/>
                <a:cs typeface="Avenir Next Regular"/>
                <a:sym typeface="Avenir Next Regular"/>
              </a:defRPr>
            </a:lvl2pPr>
            <a:lvl3pPr marL="2235200" indent="-1016000" algn="l">
              <a:lnSpc>
                <a:spcPts val="8800"/>
              </a:lnSpc>
              <a:defRPr b="1" sz="8000">
                <a:solidFill>
                  <a:srgbClr val="000000"/>
                </a:solidFill>
                <a:latin typeface="Avenir Next Regular"/>
                <a:ea typeface="Avenir Next Regular"/>
                <a:cs typeface="Avenir Next Regular"/>
                <a:sym typeface="Avenir Next Regular"/>
              </a:defRPr>
            </a:lvl3pPr>
            <a:lvl4pPr marL="2844800" indent="-1016000" algn="l">
              <a:lnSpc>
                <a:spcPts val="8800"/>
              </a:lnSpc>
              <a:defRPr b="1" sz="8000">
                <a:solidFill>
                  <a:srgbClr val="000000"/>
                </a:solidFill>
                <a:latin typeface="Avenir Next Regular"/>
                <a:ea typeface="Avenir Next Regular"/>
                <a:cs typeface="Avenir Next Regular"/>
                <a:sym typeface="Avenir Next Regular"/>
              </a:defRPr>
            </a:lvl4pPr>
            <a:lvl5pPr marL="3454400" indent="-1016000" algn="l">
              <a:lnSpc>
                <a:spcPts val="8800"/>
              </a:lnSpc>
              <a:defRPr b="1" sz="8000">
                <a:solidFill>
                  <a:srgbClr val="000000"/>
                </a:solidFill>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sp>
        <p:nvSpPr>
          <p:cNvPr id="332" name="Body"/>
          <p:cNvSpPr txBox="1"/>
          <p:nvPr>
            <p:ph type="body" sz="quarter" idx="31"/>
          </p:nvPr>
        </p:nvSpPr>
        <p:spPr>
          <a:xfrm>
            <a:off x="1490131" y="2823631"/>
            <a:ext cx="10341885" cy="1290333"/>
          </a:xfrm>
          <a:prstGeom prst="rect">
            <a:avLst/>
          </a:prstGeom>
          <a:effectLst/>
        </p:spPr>
        <p:txBody>
          <a:bodyPr/>
          <a:lstStyle/>
          <a:p>
            <a:pPr algn="l">
              <a:lnSpc>
                <a:spcPts val="5600"/>
              </a:lnSpc>
              <a:spcBef>
                <a:spcPts val="1600"/>
              </a:spcBef>
              <a:defRPr sz="4000">
                <a:solidFill>
                  <a:srgbClr val="000000"/>
                </a:solidFill>
                <a:latin typeface="Avenir Next Regular"/>
                <a:ea typeface="Avenir Next Regular"/>
                <a:cs typeface="Avenir Next Regular"/>
                <a:sym typeface="Avenir Next Regular"/>
              </a:defRPr>
            </a:pPr>
          </a:p>
        </p:txBody>
      </p:sp>
      <p:sp>
        <p:nvSpPr>
          <p:cNvPr id="3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ultiple Devices">
    <p:bg>
      <p:bgPr>
        <a:solidFill>
          <a:srgbClr val="FDD601"/>
        </a:solidFill>
      </p:bgPr>
    </p:bg>
    <p:spTree>
      <p:nvGrpSpPr>
        <p:cNvPr id="1" name=""/>
        <p:cNvGrpSpPr/>
        <p:nvPr/>
      </p:nvGrpSpPr>
      <p:grpSpPr>
        <a:xfrm>
          <a:off x="0" y="0"/>
          <a:ext cx="0" cy="0"/>
          <a:chOff x="0" y="0"/>
          <a:chExt cx="0" cy="0"/>
        </a:xfrm>
      </p:grpSpPr>
      <p:sp>
        <p:nvSpPr>
          <p:cNvPr id="340" name="Body Level One…"/>
          <p:cNvSpPr txBox="1"/>
          <p:nvPr>
            <p:ph type="body" sz="quarter" idx="1"/>
          </p:nvPr>
        </p:nvSpPr>
        <p:spPr>
          <a:xfrm>
            <a:off x="1523999" y="1523999"/>
            <a:ext cx="10261601" cy="2383535"/>
          </a:xfrm>
          <a:prstGeom prst="rect">
            <a:avLst/>
          </a:prstGeom>
          <a:effectLst/>
        </p:spPr>
        <p:txBody>
          <a:bodyPr/>
          <a:lstStyle>
            <a:lvl1pPr algn="l">
              <a:lnSpc>
                <a:spcPts val="8800"/>
              </a:lnSpc>
              <a:defRPr b="1" sz="8000">
                <a:solidFill>
                  <a:srgbClr val="000000"/>
                </a:solidFill>
                <a:latin typeface="Avenir Next Regular"/>
                <a:ea typeface="Avenir Next Regular"/>
                <a:cs typeface="Avenir Next Regular"/>
                <a:sym typeface="Avenir Next Regular"/>
              </a:defRPr>
            </a:lvl1pPr>
            <a:lvl2pPr marL="1625600" indent="-1016000" algn="l">
              <a:lnSpc>
                <a:spcPts val="8800"/>
              </a:lnSpc>
              <a:defRPr b="1" sz="8000">
                <a:solidFill>
                  <a:srgbClr val="000000"/>
                </a:solidFill>
                <a:latin typeface="Avenir Next Regular"/>
                <a:ea typeface="Avenir Next Regular"/>
                <a:cs typeface="Avenir Next Regular"/>
                <a:sym typeface="Avenir Next Regular"/>
              </a:defRPr>
            </a:lvl2pPr>
            <a:lvl3pPr marL="2235200" indent="-1016000" algn="l">
              <a:lnSpc>
                <a:spcPts val="8800"/>
              </a:lnSpc>
              <a:defRPr b="1" sz="8000">
                <a:solidFill>
                  <a:srgbClr val="000000"/>
                </a:solidFill>
                <a:latin typeface="Avenir Next Regular"/>
                <a:ea typeface="Avenir Next Regular"/>
                <a:cs typeface="Avenir Next Regular"/>
                <a:sym typeface="Avenir Next Regular"/>
              </a:defRPr>
            </a:lvl3pPr>
            <a:lvl4pPr marL="2844800" indent="-1016000" algn="l">
              <a:lnSpc>
                <a:spcPts val="8800"/>
              </a:lnSpc>
              <a:defRPr b="1" sz="8000">
                <a:solidFill>
                  <a:srgbClr val="000000"/>
                </a:solidFill>
                <a:latin typeface="Avenir Next Regular"/>
                <a:ea typeface="Avenir Next Regular"/>
                <a:cs typeface="Avenir Next Regular"/>
                <a:sym typeface="Avenir Next Regular"/>
              </a:defRPr>
            </a:lvl4pPr>
            <a:lvl5pPr marL="3454400" indent="-1016000" algn="l">
              <a:lnSpc>
                <a:spcPts val="8800"/>
              </a:lnSpc>
              <a:defRPr b="1" sz="8000">
                <a:solidFill>
                  <a:srgbClr val="000000"/>
                </a:solidFill>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sp>
        <p:nvSpPr>
          <p:cNvPr id="341" name="Screenshot - AT.png"/>
          <p:cNvSpPr/>
          <p:nvPr>
            <p:ph type="pic" sz="quarter" idx="21"/>
          </p:nvPr>
        </p:nvSpPr>
        <p:spPr>
          <a:xfrm>
            <a:off x="19328513" y="4641308"/>
            <a:ext cx="3423816" cy="7418266"/>
          </a:xfrm>
          <a:prstGeom prst="rect">
            <a:avLst/>
          </a:prstGeom>
          <a:effectLst/>
        </p:spPr>
        <p:txBody>
          <a:bodyPr lIns="91439" tIns="45719" rIns="91439" bIns="45719">
            <a:noAutofit/>
          </a:bodyPr>
          <a:lstStyle/>
          <a:p>
            <a:pPr/>
          </a:p>
        </p:txBody>
      </p:sp>
      <p:sp>
        <p:nvSpPr>
          <p:cNvPr id="342" name="Image"/>
          <p:cNvSpPr/>
          <p:nvPr>
            <p:ph type="pic" sz="quarter" idx="22"/>
          </p:nvPr>
        </p:nvSpPr>
        <p:spPr>
          <a:xfrm>
            <a:off x="19191048" y="4515096"/>
            <a:ext cx="3698749" cy="7670802"/>
          </a:xfrm>
          <a:prstGeom prst="rect">
            <a:avLst/>
          </a:prstGeom>
          <a:effectLst/>
        </p:spPr>
        <p:txBody>
          <a:bodyPr lIns="91439" tIns="45719" rIns="91439" bIns="45719">
            <a:noAutofit/>
          </a:bodyPr>
          <a:lstStyle/>
          <a:p>
            <a:pPr/>
          </a:p>
        </p:txBody>
      </p:sp>
      <p:sp>
        <p:nvSpPr>
          <p:cNvPr id="343" name="Screenshot - AT.png"/>
          <p:cNvSpPr/>
          <p:nvPr>
            <p:ph type="pic" sz="quarter" idx="23"/>
          </p:nvPr>
        </p:nvSpPr>
        <p:spPr>
          <a:xfrm>
            <a:off x="1637413" y="4641308"/>
            <a:ext cx="3423816" cy="7418266"/>
          </a:xfrm>
          <a:prstGeom prst="rect">
            <a:avLst/>
          </a:prstGeom>
          <a:effectLst/>
        </p:spPr>
        <p:txBody>
          <a:bodyPr lIns="91439" tIns="45719" rIns="91439" bIns="45719">
            <a:noAutofit/>
          </a:bodyPr>
          <a:lstStyle/>
          <a:p>
            <a:pPr/>
          </a:p>
        </p:txBody>
      </p:sp>
      <p:sp>
        <p:nvSpPr>
          <p:cNvPr id="344" name="Image"/>
          <p:cNvSpPr/>
          <p:nvPr>
            <p:ph type="pic" sz="quarter" idx="24"/>
          </p:nvPr>
        </p:nvSpPr>
        <p:spPr>
          <a:xfrm>
            <a:off x="1499947" y="4515096"/>
            <a:ext cx="3698749" cy="7670802"/>
          </a:xfrm>
          <a:prstGeom prst="rect">
            <a:avLst/>
          </a:prstGeom>
          <a:effectLst/>
        </p:spPr>
        <p:txBody>
          <a:bodyPr lIns="91439" tIns="45719" rIns="91439" bIns="45719">
            <a:noAutofit/>
          </a:bodyPr>
          <a:lstStyle/>
          <a:p>
            <a:pPr/>
          </a:p>
        </p:txBody>
      </p:sp>
      <p:sp>
        <p:nvSpPr>
          <p:cNvPr id="345" name="Screenshot - AT.png"/>
          <p:cNvSpPr/>
          <p:nvPr>
            <p:ph type="pic" sz="quarter" idx="25"/>
          </p:nvPr>
        </p:nvSpPr>
        <p:spPr>
          <a:xfrm>
            <a:off x="6060187" y="4641308"/>
            <a:ext cx="3423816" cy="7418266"/>
          </a:xfrm>
          <a:prstGeom prst="rect">
            <a:avLst/>
          </a:prstGeom>
          <a:effectLst/>
        </p:spPr>
        <p:txBody>
          <a:bodyPr lIns="91439" tIns="45719" rIns="91439" bIns="45719">
            <a:noAutofit/>
          </a:bodyPr>
          <a:lstStyle/>
          <a:p>
            <a:pPr/>
          </a:p>
        </p:txBody>
      </p:sp>
      <p:sp>
        <p:nvSpPr>
          <p:cNvPr id="346" name="Image"/>
          <p:cNvSpPr/>
          <p:nvPr>
            <p:ph type="pic" sz="quarter" idx="26"/>
          </p:nvPr>
        </p:nvSpPr>
        <p:spPr>
          <a:xfrm>
            <a:off x="5922722" y="4515096"/>
            <a:ext cx="3698749" cy="7670802"/>
          </a:xfrm>
          <a:prstGeom prst="rect">
            <a:avLst/>
          </a:prstGeom>
          <a:effectLst/>
        </p:spPr>
        <p:txBody>
          <a:bodyPr lIns="91439" tIns="45719" rIns="91439" bIns="45719">
            <a:noAutofit/>
          </a:bodyPr>
          <a:lstStyle/>
          <a:p>
            <a:pPr/>
          </a:p>
        </p:txBody>
      </p:sp>
      <p:sp>
        <p:nvSpPr>
          <p:cNvPr id="347" name="Screenshot - AT.png"/>
          <p:cNvSpPr/>
          <p:nvPr>
            <p:ph type="pic" sz="quarter" idx="27"/>
          </p:nvPr>
        </p:nvSpPr>
        <p:spPr>
          <a:xfrm>
            <a:off x="10482964" y="4641308"/>
            <a:ext cx="3423816" cy="7418266"/>
          </a:xfrm>
          <a:prstGeom prst="rect">
            <a:avLst/>
          </a:prstGeom>
          <a:effectLst/>
        </p:spPr>
        <p:txBody>
          <a:bodyPr lIns="91439" tIns="45719" rIns="91439" bIns="45719">
            <a:noAutofit/>
          </a:bodyPr>
          <a:lstStyle/>
          <a:p>
            <a:pPr/>
          </a:p>
        </p:txBody>
      </p:sp>
      <p:sp>
        <p:nvSpPr>
          <p:cNvPr id="348" name="Image"/>
          <p:cNvSpPr/>
          <p:nvPr>
            <p:ph type="pic" sz="quarter" idx="28"/>
          </p:nvPr>
        </p:nvSpPr>
        <p:spPr>
          <a:xfrm>
            <a:off x="10345497" y="4515096"/>
            <a:ext cx="3698749" cy="7670802"/>
          </a:xfrm>
          <a:prstGeom prst="rect">
            <a:avLst/>
          </a:prstGeom>
          <a:effectLst/>
        </p:spPr>
        <p:txBody>
          <a:bodyPr lIns="91439" tIns="45719" rIns="91439" bIns="45719">
            <a:noAutofit/>
          </a:bodyPr>
          <a:lstStyle/>
          <a:p>
            <a:pPr/>
          </a:p>
        </p:txBody>
      </p:sp>
      <p:sp>
        <p:nvSpPr>
          <p:cNvPr id="349" name="Screenshot - AT.png"/>
          <p:cNvSpPr/>
          <p:nvPr>
            <p:ph type="pic" sz="quarter" idx="29"/>
          </p:nvPr>
        </p:nvSpPr>
        <p:spPr>
          <a:xfrm>
            <a:off x="14905738" y="4641308"/>
            <a:ext cx="3423816" cy="7418266"/>
          </a:xfrm>
          <a:prstGeom prst="rect">
            <a:avLst/>
          </a:prstGeom>
          <a:effectLst/>
        </p:spPr>
        <p:txBody>
          <a:bodyPr lIns="91439" tIns="45719" rIns="91439" bIns="45719">
            <a:noAutofit/>
          </a:bodyPr>
          <a:lstStyle/>
          <a:p>
            <a:pPr/>
          </a:p>
        </p:txBody>
      </p:sp>
      <p:sp>
        <p:nvSpPr>
          <p:cNvPr id="350" name="Image"/>
          <p:cNvSpPr/>
          <p:nvPr>
            <p:ph type="pic" sz="quarter" idx="30"/>
          </p:nvPr>
        </p:nvSpPr>
        <p:spPr>
          <a:xfrm>
            <a:off x="14768273" y="4515096"/>
            <a:ext cx="3698749" cy="7670802"/>
          </a:xfrm>
          <a:prstGeom prst="rect">
            <a:avLst/>
          </a:prstGeom>
          <a:effectLst/>
        </p:spPr>
        <p:txBody>
          <a:bodyPr lIns="91439" tIns="45719" rIns="91439" bIns="45719">
            <a:noAutofit/>
          </a:bodyPr>
          <a:lstStyle/>
          <a:p>
            <a:pPr/>
          </a:p>
        </p:txBody>
      </p:sp>
      <p:sp>
        <p:nvSpPr>
          <p:cNvPr id="351" name="Screenshot - AT.png"/>
          <p:cNvSpPr/>
          <p:nvPr>
            <p:ph type="pic" sz="quarter" idx="31"/>
          </p:nvPr>
        </p:nvSpPr>
        <p:spPr>
          <a:xfrm>
            <a:off x="-2785362" y="4641251"/>
            <a:ext cx="3423816" cy="7418267"/>
          </a:xfrm>
          <a:prstGeom prst="rect">
            <a:avLst/>
          </a:prstGeom>
          <a:effectLst/>
        </p:spPr>
        <p:txBody>
          <a:bodyPr lIns="91439" tIns="45719" rIns="91439" bIns="45719">
            <a:noAutofit/>
          </a:bodyPr>
          <a:lstStyle/>
          <a:p>
            <a:pPr/>
          </a:p>
        </p:txBody>
      </p:sp>
      <p:sp>
        <p:nvSpPr>
          <p:cNvPr id="352" name="Image"/>
          <p:cNvSpPr/>
          <p:nvPr>
            <p:ph type="pic" sz="quarter" idx="32"/>
          </p:nvPr>
        </p:nvSpPr>
        <p:spPr>
          <a:xfrm>
            <a:off x="-2922828" y="4515041"/>
            <a:ext cx="3698749" cy="7670801"/>
          </a:xfrm>
          <a:prstGeom prst="rect">
            <a:avLst/>
          </a:prstGeom>
          <a:effectLst/>
        </p:spPr>
        <p:txBody>
          <a:bodyPr lIns="91439" tIns="45719" rIns="91439" bIns="45719">
            <a:noAutofit/>
          </a:bodyPr>
          <a:lstStyle/>
          <a:p>
            <a:pPr/>
          </a:p>
        </p:txBody>
      </p:sp>
      <p:sp>
        <p:nvSpPr>
          <p:cNvPr id="353" name="Screenshot - AT.png"/>
          <p:cNvSpPr/>
          <p:nvPr>
            <p:ph type="pic" sz="quarter" idx="33"/>
          </p:nvPr>
        </p:nvSpPr>
        <p:spPr>
          <a:xfrm>
            <a:off x="23751288" y="4641251"/>
            <a:ext cx="3423816" cy="7418267"/>
          </a:xfrm>
          <a:prstGeom prst="rect">
            <a:avLst/>
          </a:prstGeom>
          <a:effectLst/>
        </p:spPr>
        <p:txBody>
          <a:bodyPr lIns="91439" tIns="45719" rIns="91439" bIns="45719">
            <a:noAutofit/>
          </a:bodyPr>
          <a:lstStyle/>
          <a:p>
            <a:pPr/>
          </a:p>
        </p:txBody>
      </p:sp>
      <p:sp>
        <p:nvSpPr>
          <p:cNvPr id="354" name="Image"/>
          <p:cNvSpPr/>
          <p:nvPr>
            <p:ph type="pic" sz="quarter" idx="34"/>
          </p:nvPr>
        </p:nvSpPr>
        <p:spPr>
          <a:xfrm>
            <a:off x="23613823" y="4515041"/>
            <a:ext cx="3698749" cy="7670801"/>
          </a:xfrm>
          <a:prstGeom prst="rect">
            <a:avLst/>
          </a:prstGeom>
          <a:effectLst/>
        </p:spPr>
        <p:txBody>
          <a:bodyPr lIns="91439" tIns="45719" rIns="91439" bIns="45719">
            <a:noAutofit/>
          </a:bodyPr>
          <a:lstStyle/>
          <a:p>
            <a:pPr/>
          </a:p>
        </p:txBody>
      </p:sp>
      <p:sp>
        <p:nvSpPr>
          <p:cNvPr id="3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ext and Image">
    <p:spTree>
      <p:nvGrpSpPr>
        <p:cNvPr id="1" name=""/>
        <p:cNvGrpSpPr/>
        <p:nvPr/>
      </p:nvGrpSpPr>
      <p:grpSpPr>
        <a:xfrm>
          <a:off x="0" y="0"/>
          <a:ext cx="0" cy="0"/>
          <a:chOff x="0" y="0"/>
          <a:chExt cx="0" cy="0"/>
        </a:xfrm>
      </p:grpSpPr>
      <p:sp>
        <p:nvSpPr>
          <p:cNvPr id="29" name="Title Text"/>
          <p:cNvSpPr txBox="1"/>
          <p:nvPr>
            <p:ph type="title"/>
          </p:nvPr>
        </p:nvSpPr>
        <p:spPr>
          <a:xfrm>
            <a:off x="1507064" y="1485182"/>
            <a:ext cx="10341884" cy="1706280"/>
          </a:xfrm>
          <a:prstGeom prst="rect">
            <a:avLst/>
          </a:prstGeom>
        </p:spPr>
        <p:txBody>
          <a:bodyPr lIns="0" tIns="0" rIns="0" bIns="0"/>
          <a:lstStyle>
            <a:lvl1pPr defTabSz="1219200">
              <a:lnSpc>
                <a:spcPts val="8800"/>
              </a:lnSpc>
              <a:defRPr spc="0" sz="8000">
                <a:solidFill>
                  <a:srgbClr val="FFFFFF"/>
                </a:solidFill>
                <a:latin typeface="Avenir Next Regular"/>
                <a:ea typeface="Avenir Next Regular"/>
                <a:cs typeface="Avenir Next Regular"/>
                <a:sym typeface="Avenir Next Regular"/>
              </a:defRPr>
            </a:lvl1pPr>
          </a:lstStyle>
          <a:p>
            <a:pPr/>
            <a:r>
              <a:t>Title Text</a:t>
            </a:r>
          </a:p>
        </p:txBody>
      </p:sp>
      <p:sp>
        <p:nvSpPr>
          <p:cNvPr id="30" name="Body Level One…"/>
          <p:cNvSpPr txBox="1"/>
          <p:nvPr>
            <p:ph type="body" sz="quarter" idx="1"/>
          </p:nvPr>
        </p:nvSpPr>
        <p:spPr>
          <a:xfrm>
            <a:off x="1490132" y="3115731"/>
            <a:ext cx="10341883" cy="4403719"/>
          </a:xfrm>
          <a:prstGeom prst="rect">
            <a:avLst/>
          </a:prstGeom>
          <a:effectLst/>
        </p:spPr>
        <p:txBody>
          <a:bodyPr/>
          <a:lstStyle>
            <a:lvl1pPr marL="304800" indent="-304800" algn="l">
              <a:lnSpc>
                <a:spcPts val="5600"/>
              </a:lnSpc>
              <a:spcBef>
                <a:spcPts val="1600"/>
              </a:spcBef>
              <a:buSzPct val="100000"/>
              <a:buFont typeface="Arial"/>
              <a:buChar char="•"/>
              <a:defRPr sz="4000">
                <a:latin typeface="Avenir Next Regular"/>
                <a:ea typeface="Avenir Next Regular"/>
                <a:cs typeface="Avenir Next Regular"/>
                <a:sym typeface="Avenir Next Regular"/>
              </a:defRPr>
            </a:lvl1pPr>
            <a:lvl2pPr marL="865414" indent="-408213" algn="l">
              <a:lnSpc>
                <a:spcPts val="5600"/>
              </a:lnSpc>
              <a:spcBef>
                <a:spcPts val="1600"/>
              </a:spcBef>
              <a:buSzPct val="100000"/>
              <a:buFont typeface="Arial"/>
              <a:buChar char="–"/>
              <a:defRPr sz="4000">
                <a:latin typeface="Avenir Next Regular"/>
                <a:ea typeface="Avenir Next Regular"/>
                <a:cs typeface="Avenir Next Regular"/>
                <a:sym typeface="Avenir Next Regular"/>
              </a:defRPr>
            </a:lvl2pPr>
            <a:lvl3pPr marL="1219200" indent="-304800" algn="l">
              <a:lnSpc>
                <a:spcPts val="5600"/>
              </a:lnSpc>
              <a:spcBef>
                <a:spcPts val="1600"/>
              </a:spcBef>
              <a:buSzPct val="100000"/>
              <a:buFont typeface="Arial"/>
              <a:defRPr sz="4000">
                <a:latin typeface="Avenir Next Regular"/>
                <a:ea typeface="Avenir Next Regular"/>
                <a:cs typeface="Avenir Next Regular"/>
                <a:sym typeface="Avenir Next Regular"/>
              </a:defRPr>
            </a:lvl3pPr>
            <a:lvl4pPr marL="1828800" indent="-457200" algn="l">
              <a:lnSpc>
                <a:spcPts val="5600"/>
              </a:lnSpc>
              <a:spcBef>
                <a:spcPts val="1600"/>
              </a:spcBef>
              <a:buSzPct val="100000"/>
              <a:buFont typeface="Arial"/>
              <a:buChar char="–"/>
              <a:defRPr sz="4000">
                <a:latin typeface="Avenir Next Regular"/>
                <a:ea typeface="Avenir Next Regular"/>
                <a:cs typeface="Avenir Next Regular"/>
                <a:sym typeface="Avenir Next Regular"/>
              </a:defRPr>
            </a:lvl4pPr>
            <a:lvl5pPr marL="2286000" indent="-457200" algn="l">
              <a:lnSpc>
                <a:spcPts val="5600"/>
              </a:lnSpc>
              <a:spcBef>
                <a:spcPts val="1600"/>
              </a:spcBef>
              <a:buSzPct val="100000"/>
              <a:buFont typeface="Arial"/>
              <a:buChar char="»"/>
              <a:defRPr sz="4000">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sp>
        <p:nvSpPr>
          <p:cNvPr id="31" name="Image"/>
          <p:cNvSpPr/>
          <p:nvPr>
            <p:ph type="pic" idx="21"/>
          </p:nvPr>
        </p:nvSpPr>
        <p:spPr>
          <a:xfrm>
            <a:off x="12471373" y="-1066800"/>
            <a:ext cx="12109946" cy="18148770"/>
          </a:xfrm>
          <a:prstGeom prst="rect">
            <a:avLst/>
          </a:prstGeom>
          <a:effectLst/>
        </p:spPr>
        <p:txBody>
          <a:bodyPr lIns="91439" tIns="45719" rIns="91439" bIns="45719">
            <a:noAutofit/>
          </a:bodyPr>
          <a:lstStyle/>
          <a:p>
            <a:pPr/>
          </a:p>
        </p:txBody>
      </p:sp>
      <p:sp>
        <p:nvSpPr>
          <p:cNvPr id="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amp;A">
    <p:spTree>
      <p:nvGrpSpPr>
        <p:cNvPr id="1" name=""/>
        <p:cNvGrpSpPr/>
        <p:nvPr/>
      </p:nvGrpSpPr>
      <p:grpSpPr>
        <a:xfrm>
          <a:off x="0" y="0"/>
          <a:ext cx="0" cy="0"/>
          <a:chOff x="0" y="0"/>
          <a:chExt cx="0" cy="0"/>
        </a:xfrm>
      </p:grpSpPr>
      <p:sp>
        <p:nvSpPr>
          <p:cNvPr id="362" name="Body Level One…"/>
          <p:cNvSpPr txBox="1"/>
          <p:nvPr>
            <p:ph type="body" sz="quarter" idx="1"/>
          </p:nvPr>
        </p:nvSpPr>
        <p:spPr>
          <a:xfrm>
            <a:off x="1523999" y="1308099"/>
            <a:ext cx="10261601" cy="3483862"/>
          </a:xfrm>
          <a:prstGeom prst="rect">
            <a:avLst/>
          </a:prstGeom>
          <a:effectLst/>
        </p:spPr>
        <p:txBody>
          <a:bodyPr/>
          <a:lstStyle>
            <a:lvl1pPr algn="l">
              <a:lnSpc>
                <a:spcPts val="12800"/>
              </a:lnSpc>
              <a:defRPr b="1" sz="12000">
                <a:latin typeface="Avenir Next Regular"/>
                <a:ea typeface="Avenir Next Regular"/>
                <a:cs typeface="Avenir Next Regular"/>
                <a:sym typeface="Avenir Next Regular"/>
              </a:defRPr>
            </a:lvl1pPr>
            <a:lvl2pPr marL="2133600" indent="-1524000" algn="l">
              <a:lnSpc>
                <a:spcPts val="12800"/>
              </a:lnSpc>
              <a:defRPr b="1" sz="12000">
                <a:latin typeface="Avenir Next Regular"/>
                <a:ea typeface="Avenir Next Regular"/>
                <a:cs typeface="Avenir Next Regular"/>
                <a:sym typeface="Avenir Next Regular"/>
              </a:defRPr>
            </a:lvl2pPr>
            <a:lvl3pPr marL="2743200" indent="-1524000" algn="l">
              <a:lnSpc>
                <a:spcPts val="12800"/>
              </a:lnSpc>
              <a:defRPr b="1" sz="12000">
                <a:latin typeface="Avenir Next Regular"/>
                <a:ea typeface="Avenir Next Regular"/>
                <a:cs typeface="Avenir Next Regular"/>
                <a:sym typeface="Avenir Next Regular"/>
              </a:defRPr>
            </a:lvl3pPr>
            <a:lvl4pPr marL="3352800" indent="-1524000" algn="l">
              <a:lnSpc>
                <a:spcPts val="12800"/>
              </a:lnSpc>
              <a:defRPr b="1" sz="12000">
                <a:latin typeface="Avenir Next Regular"/>
                <a:ea typeface="Avenir Next Regular"/>
                <a:cs typeface="Avenir Next Regular"/>
                <a:sym typeface="Avenir Next Regular"/>
              </a:defRPr>
            </a:lvl4pPr>
            <a:lvl5pPr marL="3962400" indent="-1524000" algn="l">
              <a:lnSpc>
                <a:spcPts val="12800"/>
              </a:lnSpc>
              <a:defRPr b="1" sz="12000">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pic>
        <p:nvPicPr>
          <p:cNvPr id="363" name="Object 4" descr="Object 4"/>
          <p:cNvPicPr>
            <a:picLocks noChangeAspect="1"/>
          </p:cNvPicPr>
          <p:nvPr/>
        </p:nvPicPr>
        <p:blipFill>
          <a:blip r:embed="rId2">
            <a:extLst/>
          </a:blip>
          <a:stretch>
            <a:fillRect/>
          </a:stretch>
        </p:blipFill>
        <p:spPr>
          <a:xfrm>
            <a:off x="1523999" y="11887200"/>
            <a:ext cx="1600201" cy="304800"/>
          </a:xfrm>
          <a:prstGeom prst="rect">
            <a:avLst/>
          </a:prstGeom>
          <a:ln w="12700">
            <a:miter lim="400000"/>
          </a:ln>
        </p:spPr>
      </p:pic>
      <p:sp>
        <p:nvSpPr>
          <p:cNvPr id="364" name="Image"/>
          <p:cNvSpPr/>
          <p:nvPr>
            <p:ph type="pic" idx="21"/>
          </p:nvPr>
        </p:nvSpPr>
        <p:spPr>
          <a:xfrm>
            <a:off x="12471373" y="-1066800"/>
            <a:ext cx="12109946" cy="18148770"/>
          </a:xfrm>
          <a:prstGeom prst="rect">
            <a:avLst/>
          </a:prstGeom>
          <a:effectLst/>
        </p:spPr>
        <p:txBody>
          <a:bodyPr lIns="91439" tIns="45719" rIns="91439" bIns="45719">
            <a:noAutofit/>
          </a:bodyPr>
          <a:lstStyle/>
          <a:p>
            <a:pPr/>
          </a:p>
        </p:txBody>
      </p:sp>
      <p:sp>
        <p:nvSpPr>
          <p:cNvPr id="3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FFFFFF"/>
        </a:solidFill>
      </p:bgPr>
    </p:bg>
    <p:spTree>
      <p:nvGrpSpPr>
        <p:cNvPr id="1" name=""/>
        <p:cNvGrpSpPr/>
        <p:nvPr/>
      </p:nvGrpSpPr>
      <p:grpSpPr>
        <a:xfrm>
          <a:off x="0" y="0"/>
          <a:ext cx="0" cy="0"/>
          <a:chOff x="0" y="0"/>
          <a:chExt cx="0" cy="0"/>
        </a:xfrm>
      </p:grpSpPr>
      <p:sp>
        <p:nvSpPr>
          <p:cNvPr id="372" name="Slide Number"/>
          <p:cNvSpPr txBox="1"/>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latin typeface="Helvetica Neue"/>
                <a:ea typeface="Helvetica Neue"/>
                <a:cs typeface="Helvetica Neue"/>
                <a:sym typeface="Helvetica Neu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ramed Background">
    <p:spTree>
      <p:nvGrpSpPr>
        <p:cNvPr id="1" name=""/>
        <p:cNvGrpSpPr/>
        <p:nvPr/>
      </p:nvGrpSpPr>
      <p:grpSpPr>
        <a:xfrm>
          <a:off x="0" y="0"/>
          <a:ext cx="0" cy="0"/>
          <a:chOff x="0" y="0"/>
          <a:chExt cx="0" cy="0"/>
        </a:xfrm>
      </p:grpSpPr>
      <p:pic>
        <p:nvPicPr>
          <p:cNvPr id="39" name="Object 1" descr="Object 1"/>
          <p:cNvPicPr>
            <a:picLocks noChangeAspect="1"/>
          </p:cNvPicPr>
          <p:nvPr/>
        </p:nvPicPr>
        <p:blipFill>
          <a:blip r:embed="rId2">
            <a:extLst/>
          </a:blip>
          <a:stretch>
            <a:fillRect/>
          </a:stretch>
        </p:blipFill>
        <p:spPr>
          <a:xfrm>
            <a:off x="-2" y="-2"/>
            <a:ext cx="24384003" cy="13716003"/>
          </a:xfrm>
          <a:prstGeom prst="rect">
            <a:avLst/>
          </a:prstGeom>
          <a:ln w="12700">
            <a:miter lim="400000"/>
          </a:ln>
        </p:spPr>
      </p:pic>
      <p:sp>
        <p:nvSpPr>
          <p:cNvPr id="40" name="Rectangle"/>
          <p:cNvSpPr/>
          <p:nvPr/>
        </p:nvSpPr>
        <p:spPr>
          <a:xfrm>
            <a:off x="660399" y="660400"/>
            <a:ext cx="22853036" cy="12184316"/>
          </a:xfrm>
          <a:prstGeom prst="rect">
            <a:avLst/>
          </a:prstGeom>
          <a:solidFill>
            <a:srgbClr val="4C4F54"/>
          </a:solidFill>
          <a:ln w="3175">
            <a:solidFill>
              <a:schemeClr val="accent1"/>
            </a:solidFill>
            <a:miter/>
          </a:ln>
          <a:effectLst>
            <a:outerShdw sx="100000" sy="100000" kx="0" ky="0" algn="b" rotWithShape="0" blurRad="0" dist="304800" dir="2400000">
              <a:srgbClr val="000000">
                <a:alpha val="12000"/>
              </a:srgbClr>
            </a:outerShdw>
          </a:effectLst>
        </p:spPr>
        <p:txBody>
          <a:bodyPr lIns="45718" tIns="45718" rIns="45718" bIns="45718" anchor="ctr"/>
          <a:lstStyle/>
          <a:p>
            <a:pPr>
              <a:spcBef>
                <a:spcPts val="0"/>
              </a:spcBef>
              <a:defRPr sz="2200">
                <a:latin typeface="+mj-lt"/>
                <a:ea typeface="+mj-ea"/>
                <a:cs typeface="+mj-cs"/>
                <a:sym typeface="Calibri"/>
              </a:defRPr>
            </a:pPr>
          </a:p>
        </p:txBody>
      </p:sp>
      <p:sp>
        <p:nvSpPr>
          <p:cNvPr id="41" name="Body Level One…"/>
          <p:cNvSpPr txBox="1"/>
          <p:nvPr>
            <p:ph type="body" sz="quarter" idx="1"/>
          </p:nvPr>
        </p:nvSpPr>
        <p:spPr>
          <a:xfrm>
            <a:off x="1523999" y="1523999"/>
            <a:ext cx="10261601" cy="1265936"/>
          </a:xfrm>
          <a:prstGeom prst="rect">
            <a:avLst/>
          </a:prstGeom>
          <a:effectLst/>
        </p:spPr>
        <p:txBody>
          <a:bodyPr/>
          <a:lstStyle>
            <a:lvl1pPr algn="l">
              <a:lnSpc>
                <a:spcPts val="8800"/>
              </a:lnSpc>
              <a:defRPr b="1" sz="8000">
                <a:latin typeface="Avenir Next Regular"/>
                <a:ea typeface="Avenir Next Regular"/>
                <a:cs typeface="Avenir Next Regular"/>
                <a:sym typeface="Avenir Next Regular"/>
              </a:defRPr>
            </a:lvl1pPr>
            <a:lvl2pPr marL="1625600" indent="-1016000" algn="l">
              <a:lnSpc>
                <a:spcPts val="8800"/>
              </a:lnSpc>
              <a:defRPr b="1" sz="8000">
                <a:latin typeface="Avenir Next Regular"/>
                <a:ea typeface="Avenir Next Regular"/>
                <a:cs typeface="Avenir Next Regular"/>
                <a:sym typeface="Avenir Next Regular"/>
              </a:defRPr>
            </a:lvl2pPr>
            <a:lvl3pPr marL="2235200" indent="-1016000" algn="l">
              <a:lnSpc>
                <a:spcPts val="8800"/>
              </a:lnSpc>
              <a:defRPr b="1" sz="8000">
                <a:latin typeface="Avenir Next Regular"/>
                <a:ea typeface="Avenir Next Regular"/>
                <a:cs typeface="Avenir Next Regular"/>
                <a:sym typeface="Avenir Next Regular"/>
              </a:defRPr>
            </a:lvl3pPr>
            <a:lvl4pPr marL="2844800" indent="-1016000" algn="l">
              <a:lnSpc>
                <a:spcPts val="8800"/>
              </a:lnSpc>
              <a:defRPr b="1" sz="8000">
                <a:latin typeface="Avenir Next Regular"/>
                <a:ea typeface="Avenir Next Regular"/>
                <a:cs typeface="Avenir Next Regular"/>
                <a:sym typeface="Avenir Next Regular"/>
              </a:defRPr>
            </a:lvl4pPr>
            <a:lvl5pPr marL="3454400" indent="-1016000" algn="l">
              <a:lnSpc>
                <a:spcPts val="8800"/>
              </a:lnSpc>
              <a:defRPr b="1" sz="8000">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sp>
        <p:nvSpPr>
          <p:cNvPr id="42" name="Object6"/>
          <p:cNvSpPr txBox="1"/>
          <p:nvPr>
            <p:ph type="body" sz="quarter" idx="21"/>
          </p:nvPr>
        </p:nvSpPr>
        <p:spPr>
          <a:xfrm>
            <a:off x="1523999" y="2870200"/>
            <a:ext cx="10261601" cy="754888"/>
          </a:xfrm>
          <a:prstGeom prst="rect">
            <a:avLst/>
          </a:prstGeom>
          <a:effectLst/>
        </p:spPr>
        <p:txBody>
          <a:bodyPr/>
          <a:lstStyle/>
          <a:p>
            <a:pPr algn="l">
              <a:lnSpc>
                <a:spcPts val="5600"/>
              </a:lnSpc>
              <a:spcBef>
                <a:spcPts val="1600"/>
              </a:spcBef>
              <a:defRPr sz="4000">
                <a:latin typeface="Avenir Next Regular"/>
                <a:ea typeface="Avenir Next Regular"/>
                <a:cs typeface="Avenir Next Regular"/>
                <a:sym typeface="Avenir Next Regular"/>
              </a:defRPr>
            </a:pPr>
          </a:p>
        </p:txBody>
      </p:sp>
      <p:sp>
        <p:nvSpPr>
          <p:cNvPr id="43" name="Image"/>
          <p:cNvSpPr/>
          <p:nvPr>
            <p:ph type="pic" idx="22"/>
          </p:nvPr>
        </p:nvSpPr>
        <p:spPr>
          <a:xfrm>
            <a:off x="12618828" y="-78855"/>
            <a:ext cx="10261601" cy="15378719"/>
          </a:xfrm>
          <a:prstGeom prst="rect">
            <a:avLst/>
          </a:prstGeom>
        </p:spPr>
        <p:txBody>
          <a:bodyPr lIns="91439" tIns="45719" rIns="91439" bIns="45719">
            <a:noAutofit/>
          </a:bodyPr>
          <a:lstStyle/>
          <a:p>
            <a:pPr/>
          </a:p>
        </p:txBody>
      </p:sp>
      <p:pic>
        <p:nvPicPr>
          <p:cNvPr id="44" name="PM LOGO WHITE.pdf" descr="PM LOGO WHITE.pdf"/>
          <p:cNvPicPr>
            <a:picLocks noChangeAspect="1"/>
          </p:cNvPicPr>
          <p:nvPr/>
        </p:nvPicPr>
        <p:blipFill>
          <a:blip r:embed="rId3">
            <a:extLst/>
          </a:blip>
          <a:stretch>
            <a:fillRect/>
          </a:stretch>
        </p:blipFill>
        <p:spPr>
          <a:xfrm>
            <a:off x="1503676" y="11858983"/>
            <a:ext cx="1722705" cy="330202"/>
          </a:xfrm>
          <a:prstGeom prst="rect">
            <a:avLst/>
          </a:prstGeom>
          <a:ln w="12700">
            <a:miter lim="400000"/>
          </a:ln>
        </p:spPr>
      </p:pic>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ull Image Background">
    <p:spTree>
      <p:nvGrpSpPr>
        <p:cNvPr id="1" name=""/>
        <p:cNvGrpSpPr/>
        <p:nvPr/>
      </p:nvGrpSpPr>
      <p:grpSpPr>
        <a:xfrm>
          <a:off x="0" y="0"/>
          <a:ext cx="0" cy="0"/>
          <a:chOff x="0" y="0"/>
          <a:chExt cx="0" cy="0"/>
        </a:xfrm>
      </p:grpSpPr>
      <p:sp>
        <p:nvSpPr>
          <p:cNvPr id="52" name="luke-peterson-btypuw-N6-4-unsplash.jpg"/>
          <p:cNvSpPr/>
          <p:nvPr>
            <p:ph type="pic" idx="21"/>
          </p:nvPr>
        </p:nvSpPr>
        <p:spPr>
          <a:xfrm>
            <a:off x="-2" y="-11413744"/>
            <a:ext cx="24384003" cy="36543488"/>
          </a:xfrm>
          <a:prstGeom prst="rect">
            <a:avLst/>
          </a:prstGeom>
          <a:effectLst/>
        </p:spPr>
        <p:txBody>
          <a:bodyPr lIns="91439" tIns="45719" rIns="91439" bIns="45719">
            <a:noAutofit/>
          </a:bodyPr>
          <a:lstStyle/>
          <a:p>
            <a:pPr/>
          </a:p>
        </p:txBody>
      </p:sp>
      <p:sp>
        <p:nvSpPr>
          <p:cNvPr id="53" name="Title Text"/>
          <p:cNvSpPr txBox="1"/>
          <p:nvPr>
            <p:ph type="title"/>
          </p:nvPr>
        </p:nvSpPr>
        <p:spPr>
          <a:xfrm>
            <a:off x="1507064" y="1485182"/>
            <a:ext cx="10341884" cy="1706280"/>
          </a:xfrm>
          <a:prstGeom prst="rect">
            <a:avLst/>
          </a:prstGeom>
        </p:spPr>
        <p:txBody>
          <a:bodyPr lIns="0" tIns="0" rIns="0" bIns="0"/>
          <a:lstStyle>
            <a:lvl1pPr defTabSz="1219200">
              <a:lnSpc>
                <a:spcPts val="8800"/>
              </a:lnSpc>
              <a:defRPr spc="0" sz="8000">
                <a:solidFill>
                  <a:srgbClr val="FFFFFF"/>
                </a:solidFill>
                <a:latin typeface="Avenir Next Regular"/>
                <a:ea typeface="Avenir Next Regular"/>
                <a:cs typeface="Avenir Next Regular"/>
                <a:sym typeface="Avenir Next Regular"/>
              </a:defRPr>
            </a:lvl1pPr>
          </a:lstStyle>
          <a:p>
            <a:pPr/>
            <a:r>
              <a:t>Title Text</a:t>
            </a:r>
          </a:p>
        </p:txBody>
      </p:sp>
      <p:sp>
        <p:nvSpPr>
          <p:cNvPr id="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mage 1">
    <p:spTree>
      <p:nvGrpSpPr>
        <p:cNvPr id="1" name=""/>
        <p:cNvGrpSpPr/>
        <p:nvPr/>
      </p:nvGrpSpPr>
      <p:grpSpPr>
        <a:xfrm>
          <a:off x="0" y="0"/>
          <a:ext cx="0" cy="0"/>
          <a:chOff x="0" y="0"/>
          <a:chExt cx="0" cy="0"/>
        </a:xfrm>
      </p:grpSpPr>
      <p:sp>
        <p:nvSpPr>
          <p:cNvPr id="61" name="Body Level One…"/>
          <p:cNvSpPr txBox="1"/>
          <p:nvPr>
            <p:ph type="body" sz="quarter" idx="1"/>
          </p:nvPr>
        </p:nvSpPr>
        <p:spPr>
          <a:xfrm>
            <a:off x="1523999" y="1523999"/>
            <a:ext cx="10261601" cy="1265936"/>
          </a:xfrm>
          <a:prstGeom prst="rect">
            <a:avLst/>
          </a:prstGeom>
          <a:effectLst/>
        </p:spPr>
        <p:txBody>
          <a:bodyPr/>
          <a:lstStyle>
            <a:lvl1pPr algn="l">
              <a:lnSpc>
                <a:spcPts val="8800"/>
              </a:lnSpc>
              <a:defRPr b="1" sz="8000">
                <a:latin typeface="Avenir Next Regular"/>
                <a:ea typeface="Avenir Next Regular"/>
                <a:cs typeface="Avenir Next Regular"/>
                <a:sym typeface="Avenir Next Regular"/>
              </a:defRPr>
            </a:lvl1pPr>
            <a:lvl2pPr marL="1625600" indent="-1016000" algn="l">
              <a:lnSpc>
                <a:spcPts val="8800"/>
              </a:lnSpc>
              <a:defRPr b="1" sz="8000">
                <a:latin typeface="Avenir Next Regular"/>
                <a:ea typeface="Avenir Next Regular"/>
                <a:cs typeface="Avenir Next Regular"/>
                <a:sym typeface="Avenir Next Regular"/>
              </a:defRPr>
            </a:lvl2pPr>
            <a:lvl3pPr marL="2235200" indent="-1016000" algn="l">
              <a:lnSpc>
                <a:spcPts val="8800"/>
              </a:lnSpc>
              <a:defRPr b="1" sz="8000">
                <a:latin typeface="Avenir Next Regular"/>
                <a:ea typeface="Avenir Next Regular"/>
                <a:cs typeface="Avenir Next Regular"/>
                <a:sym typeface="Avenir Next Regular"/>
              </a:defRPr>
            </a:lvl3pPr>
            <a:lvl4pPr marL="2844800" indent="-1016000" algn="l">
              <a:lnSpc>
                <a:spcPts val="8800"/>
              </a:lnSpc>
              <a:defRPr b="1" sz="8000">
                <a:latin typeface="Avenir Next Regular"/>
                <a:ea typeface="Avenir Next Regular"/>
                <a:cs typeface="Avenir Next Regular"/>
                <a:sym typeface="Avenir Next Regular"/>
              </a:defRPr>
            </a:lvl4pPr>
            <a:lvl5pPr marL="3454400" indent="-1016000" algn="l">
              <a:lnSpc>
                <a:spcPts val="8800"/>
              </a:lnSpc>
              <a:defRPr b="1" sz="8000">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pic>
        <p:nvPicPr>
          <p:cNvPr id="62" name="luke-peterson-btypuw-N6-4-unsplash.jpg" descr="luke-peterson-btypuw-N6-4-unsplash.jpg"/>
          <p:cNvPicPr>
            <a:picLocks noChangeAspect="1"/>
          </p:cNvPicPr>
          <p:nvPr/>
        </p:nvPicPr>
        <p:blipFill>
          <a:blip r:embed="rId2">
            <a:extLst/>
          </a:blip>
          <a:srcRect l="0" t="31063" r="0" b="31062"/>
          <a:stretch>
            <a:fillRect/>
          </a:stretch>
        </p:blipFill>
        <p:spPr>
          <a:xfrm>
            <a:off x="8927983" y="3410394"/>
            <a:ext cx="15505638" cy="8800869"/>
          </a:xfrm>
          <a:prstGeom prst="rect">
            <a:avLst/>
          </a:prstGeom>
          <a:ln w="12700">
            <a:miter lim="400000"/>
          </a:ln>
        </p:spPr>
      </p:pic>
      <p:pic>
        <p:nvPicPr>
          <p:cNvPr id="63" name="PM LOGO WHITE.pdf" descr="PM LOGO WHITE.pdf"/>
          <p:cNvPicPr>
            <a:picLocks noChangeAspect="1"/>
          </p:cNvPicPr>
          <p:nvPr/>
        </p:nvPicPr>
        <p:blipFill>
          <a:blip r:embed="rId3">
            <a:extLst/>
          </a:blip>
          <a:stretch>
            <a:fillRect/>
          </a:stretch>
        </p:blipFill>
        <p:spPr>
          <a:xfrm>
            <a:off x="1503676" y="11858983"/>
            <a:ext cx="1722705" cy="330202"/>
          </a:xfrm>
          <a:prstGeom prst="rect">
            <a:avLst/>
          </a:prstGeom>
          <a:ln w="12700">
            <a:miter lim="400000"/>
          </a:ln>
        </p:spPr>
      </p:pic>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ultiple Images">
    <p:spTree>
      <p:nvGrpSpPr>
        <p:cNvPr id="1" name=""/>
        <p:cNvGrpSpPr/>
        <p:nvPr/>
      </p:nvGrpSpPr>
      <p:grpSpPr>
        <a:xfrm>
          <a:off x="0" y="0"/>
          <a:ext cx="0" cy="0"/>
          <a:chOff x="0" y="0"/>
          <a:chExt cx="0" cy="0"/>
        </a:xfrm>
      </p:grpSpPr>
      <p:sp>
        <p:nvSpPr>
          <p:cNvPr id="71" name="Body Level One…"/>
          <p:cNvSpPr txBox="1"/>
          <p:nvPr>
            <p:ph type="body" sz="quarter" idx="1"/>
          </p:nvPr>
        </p:nvSpPr>
        <p:spPr>
          <a:xfrm>
            <a:off x="1523999" y="1517649"/>
            <a:ext cx="10261601" cy="1265936"/>
          </a:xfrm>
          <a:prstGeom prst="rect">
            <a:avLst/>
          </a:prstGeom>
          <a:effectLst/>
        </p:spPr>
        <p:txBody>
          <a:bodyPr/>
          <a:lstStyle>
            <a:lvl1pPr algn="l">
              <a:lnSpc>
                <a:spcPts val="8800"/>
              </a:lnSpc>
              <a:defRPr b="1" sz="8000">
                <a:latin typeface="Avenir Next Regular"/>
                <a:ea typeface="Avenir Next Regular"/>
                <a:cs typeface="Avenir Next Regular"/>
                <a:sym typeface="Avenir Next Regular"/>
              </a:defRPr>
            </a:lvl1pPr>
            <a:lvl2pPr marL="1625600" indent="-1016000" algn="l">
              <a:lnSpc>
                <a:spcPts val="8800"/>
              </a:lnSpc>
              <a:defRPr b="1" sz="8000">
                <a:latin typeface="Avenir Next Regular"/>
                <a:ea typeface="Avenir Next Regular"/>
                <a:cs typeface="Avenir Next Regular"/>
                <a:sym typeface="Avenir Next Regular"/>
              </a:defRPr>
            </a:lvl2pPr>
            <a:lvl3pPr marL="2235200" indent="-1016000" algn="l">
              <a:lnSpc>
                <a:spcPts val="8800"/>
              </a:lnSpc>
              <a:defRPr b="1" sz="8000">
                <a:latin typeface="Avenir Next Regular"/>
                <a:ea typeface="Avenir Next Regular"/>
                <a:cs typeface="Avenir Next Regular"/>
                <a:sym typeface="Avenir Next Regular"/>
              </a:defRPr>
            </a:lvl3pPr>
            <a:lvl4pPr marL="2844800" indent="-1016000" algn="l">
              <a:lnSpc>
                <a:spcPts val="8800"/>
              </a:lnSpc>
              <a:defRPr b="1" sz="8000">
                <a:latin typeface="Avenir Next Regular"/>
                <a:ea typeface="Avenir Next Regular"/>
                <a:cs typeface="Avenir Next Regular"/>
                <a:sym typeface="Avenir Next Regular"/>
              </a:defRPr>
            </a:lvl4pPr>
            <a:lvl5pPr marL="3454400" indent="-1016000" algn="l">
              <a:lnSpc>
                <a:spcPts val="8800"/>
              </a:lnSpc>
              <a:defRPr b="1" sz="8000">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sp>
        <p:nvSpPr>
          <p:cNvPr id="72" name="luke-peterson-btypuw-N6-4-unsplash.jpg"/>
          <p:cNvSpPr/>
          <p:nvPr>
            <p:ph type="pic" idx="21"/>
          </p:nvPr>
        </p:nvSpPr>
        <p:spPr>
          <a:xfrm>
            <a:off x="12625381" y="-5435575"/>
            <a:ext cx="11826018" cy="17723260"/>
          </a:xfrm>
          <a:prstGeom prst="rect">
            <a:avLst/>
          </a:prstGeom>
          <a:effectLst/>
        </p:spPr>
        <p:txBody>
          <a:bodyPr lIns="91439" tIns="45719" rIns="91439" bIns="45719">
            <a:noAutofit/>
          </a:bodyPr>
          <a:lstStyle/>
          <a:p>
            <a:pPr/>
          </a:p>
        </p:txBody>
      </p:sp>
      <p:sp>
        <p:nvSpPr>
          <p:cNvPr id="73" name="luke-peterson-btypuw-N6-4-unsplash.jpg"/>
          <p:cNvSpPr/>
          <p:nvPr>
            <p:ph type="pic" idx="22"/>
          </p:nvPr>
        </p:nvSpPr>
        <p:spPr>
          <a:xfrm>
            <a:off x="12625381" y="1429227"/>
            <a:ext cx="11826018" cy="17723259"/>
          </a:xfrm>
          <a:prstGeom prst="rect">
            <a:avLst/>
          </a:prstGeom>
          <a:effectLst/>
        </p:spPr>
        <p:txBody>
          <a:bodyPr lIns="91439" tIns="45719" rIns="91439" bIns="45719">
            <a:noAutofit/>
          </a:bodyPr>
          <a:lstStyle/>
          <a:p>
            <a:pPr/>
          </a:p>
        </p:txBody>
      </p:sp>
      <p:sp>
        <p:nvSpPr>
          <p:cNvPr id="74" name="Object4"/>
          <p:cNvSpPr txBox="1"/>
          <p:nvPr>
            <p:ph type="body" sz="quarter" idx="23"/>
          </p:nvPr>
        </p:nvSpPr>
        <p:spPr>
          <a:xfrm>
            <a:off x="1523999" y="2865372"/>
            <a:ext cx="10261601" cy="754888"/>
          </a:xfrm>
          <a:prstGeom prst="rect">
            <a:avLst/>
          </a:prstGeom>
          <a:effectLst/>
        </p:spPr>
        <p:txBody>
          <a:bodyPr/>
          <a:lstStyle/>
          <a:p>
            <a:pPr algn="l">
              <a:lnSpc>
                <a:spcPts val="5600"/>
              </a:lnSpc>
              <a:spcBef>
                <a:spcPts val="1600"/>
              </a:spcBef>
              <a:defRPr sz="4000">
                <a:latin typeface="Avenir Next Regular"/>
                <a:ea typeface="Avenir Next Regular"/>
                <a:cs typeface="Avenir Next Regular"/>
                <a:sym typeface="Avenir Next Regular"/>
              </a:defRPr>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ultiple Images 2">
    <p:spTree>
      <p:nvGrpSpPr>
        <p:cNvPr id="1" name=""/>
        <p:cNvGrpSpPr/>
        <p:nvPr/>
      </p:nvGrpSpPr>
      <p:grpSpPr>
        <a:xfrm>
          <a:off x="0" y="0"/>
          <a:ext cx="0" cy="0"/>
          <a:chOff x="0" y="0"/>
          <a:chExt cx="0" cy="0"/>
        </a:xfrm>
      </p:grpSpPr>
      <p:sp>
        <p:nvSpPr>
          <p:cNvPr id="82" name="Body Level One…"/>
          <p:cNvSpPr txBox="1"/>
          <p:nvPr>
            <p:ph type="body" sz="quarter" idx="1"/>
          </p:nvPr>
        </p:nvSpPr>
        <p:spPr>
          <a:xfrm>
            <a:off x="1523999" y="1523999"/>
            <a:ext cx="10261601" cy="1265936"/>
          </a:xfrm>
          <a:prstGeom prst="rect">
            <a:avLst/>
          </a:prstGeom>
          <a:effectLst/>
        </p:spPr>
        <p:txBody>
          <a:bodyPr/>
          <a:lstStyle>
            <a:lvl1pPr algn="l">
              <a:lnSpc>
                <a:spcPts val="8800"/>
              </a:lnSpc>
              <a:defRPr b="1" sz="8000">
                <a:latin typeface="Avenir Next Regular"/>
                <a:ea typeface="Avenir Next Regular"/>
                <a:cs typeface="Avenir Next Regular"/>
                <a:sym typeface="Avenir Next Regular"/>
              </a:defRPr>
            </a:lvl1pPr>
            <a:lvl2pPr marL="1625600" indent="-1016000" algn="l">
              <a:lnSpc>
                <a:spcPts val="8800"/>
              </a:lnSpc>
              <a:defRPr b="1" sz="8000">
                <a:latin typeface="Avenir Next Regular"/>
                <a:ea typeface="Avenir Next Regular"/>
                <a:cs typeface="Avenir Next Regular"/>
                <a:sym typeface="Avenir Next Regular"/>
              </a:defRPr>
            </a:lvl2pPr>
            <a:lvl3pPr marL="2235200" indent="-1016000" algn="l">
              <a:lnSpc>
                <a:spcPts val="8800"/>
              </a:lnSpc>
              <a:defRPr b="1" sz="8000">
                <a:latin typeface="Avenir Next Regular"/>
                <a:ea typeface="Avenir Next Regular"/>
                <a:cs typeface="Avenir Next Regular"/>
                <a:sym typeface="Avenir Next Regular"/>
              </a:defRPr>
            </a:lvl3pPr>
            <a:lvl4pPr marL="2844800" indent="-1016000" algn="l">
              <a:lnSpc>
                <a:spcPts val="8800"/>
              </a:lnSpc>
              <a:defRPr b="1" sz="8000">
                <a:latin typeface="Avenir Next Regular"/>
                <a:ea typeface="Avenir Next Regular"/>
                <a:cs typeface="Avenir Next Regular"/>
                <a:sym typeface="Avenir Next Regular"/>
              </a:defRPr>
            </a:lvl4pPr>
            <a:lvl5pPr marL="3454400" indent="-1016000" algn="l">
              <a:lnSpc>
                <a:spcPts val="8800"/>
              </a:lnSpc>
              <a:defRPr b="1" sz="8000">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sp>
        <p:nvSpPr>
          <p:cNvPr id="83" name="luke-peterson-btypuw-N6-4-unsplash.jpg"/>
          <p:cNvSpPr/>
          <p:nvPr>
            <p:ph type="pic" idx="21"/>
          </p:nvPr>
        </p:nvSpPr>
        <p:spPr>
          <a:xfrm>
            <a:off x="12232840" y="-5729719"/>
            <a:ext cx="12218559" cy="18311546"/>
          </a:xfrm>
          <a:prstGeom prst="rect">
            <a:avLst/>
          </a:prstGeom>
          <a:effectLst/>
        </p:spPr>
        <p:txBody>
          <a:bodyPr lIns="91439" tIns="45719" rIns="91439" bIns="45719">
            <a:noAutofit/>
          </a:bodyPr>
          <a:lstStyle/>
          <a:p>
            <a:pPr/>
          </a:p>
        </p:txBody>
      </p:sp>
      <p:sp>
        <p:nvSpPr>
          <p:cNvPr id="84" name="luke-peterson-btypuw-N6-4-unsplash.jpg"/>
          <p:cNvSpPr/>
          <p:nvPr>
            <p:ph type="pic" idx="22"/>
          </p:nvPr>
        </p:nvSpPr>
        <p:spPr>
          <a:xfrm>
            <a:off x="12232751" y="1135018"/>
            <a:ext cx="12218648" cy="18311678"/>
          </a:xfrm>
          <a:prstGeom prst="rect">
            <a:avLst/>
          </a:prstGeom>
          <a:effectLst/>
        </p:spPr>
        <p:txBody>
          <a:bodyPr lIns="91439" tIns="45719" rIns="91439" bIns="45719">
            <a:noAutofit/>
          </a:bodyPr>
          <a:lstStyle/>
          <a:p>
            <a:pPr/>
          </a:p>
        </p:txBody>
      </p:sp>
      <p:sp>
        <p:nvSpPr>
          <p:cNvPr id="85" name="luke-peterson-btypuw-N6-4-unsplash.jpg"/>
          <p:cNvSpPr/>
          <p:nvPr>
            <p:ph type="pic" idx="23"/>
          </p:nvPr>
        </p:nvSpPr>
        <p:spPr>
          <a:xfrm>
            <a:off x="15350" y="1135018"/>
            <a:ext cx="12218649" cy="18311678"/>
          </a:xfrm>
          <a:prstGeom prst="rect">
            <a:avLst/>
          </a:prstGeom>
          <a:effectLst/>
        </p:spPr>
        <p:txBody>
          <a:bodyPr lIns="91439" tIns="45719" rIns="91439" bIns="45719">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ultiple Images 3">
    <p:spTree>
      <p:nvGrpSpPr>
        <p:cNvPr id="1" name=""/>
        <p:cNvGrpSpPr/>
        <p:nvPr/>
      </p:nvGrpSpPr>
      <p:grpSpPr>
        <a:xfrm>
          <a:off x="0" y="0"/>
          <a:ext cx="0" cy="0"/>
          <a:chOff x="0" y="0"/>
          <a:chExt cx="0" cy="0"/>
        </a:xfrm>
      </p:grpSpPr>
      <p:sp>
        <p:nvSpPr>
          <p:cNvPr id="93" name="luke-peterson-btypuw-N6-4-unsplash.jpg"/>
          <p:cNvSpPr/>
          <p:nvPr>
            <p:ph type="pic" sz="half" idx="21"/>
          </p:nvPr>
        </p:nvSpPr>
        <p:spPr>
          <a:xfrm>
            <a:off x="8527363" y="2929289"/>
            <a:ext cx="7546425" cy="11309575"/>
          </a:xfrm>
          <a:prstGeom prst="rect">
            <a:avLst/>
          </a:prstGeom>
          <a:effectLst/>
        </p:spPr>
        <p:txBody>
          <a:bodyPr lIns="91439" tIns="45719" rIns="91439" bIns="45719">
            <a:noAutofit/>
          </a:bodyPr>
          <a:lstStyle/>
          <a:p>
            <a:pPr/>
          </a:p>
        </p:txBody>
      </p:sp>
      <p:sp>
        <p:nvSpPr>
          <p:cNvPr id="94" name="luke-peterson-btypuw-N6-4-unsplash.jpg"/>
          <p:cNvSpPr/>
          <p:nvPr>
            <p:ph type="pic" sz="half" idx="22"/>
          </p:nvPr>
        </p:nvSpPr>
        <p:spPr>
          <a:xfrm>
            <a:off x="1474058" y="3300052"/>
            <a:ext cx="7051634" cy="10568047"/>
          </a:xfrm>
          <a:prstGeom prst="rect">
            <a:avLst/>
          </a:prstGeom>
          <a:effectLst/>
        </p:spPr>
        <p:txBody>
          <a:bodyPr lIns="91439" tIns="45719" rIns="91439" bIns="45719">
            <a:noAutofit/>
          </a:bodyPr>
          <a:lstStyle/>
          <a:p>
            <a:pPr/>
          </a:p>
        </p:txBody>
      </p:sp>
      <p:sp>
        <p:nvSpPr>
          <p:cNvPr id="95" name="luke-peterson-btypuw-N6-4-unsplash.jpg"/>
          <p:cNvSpPr/>
          <p:nvPr>
            <p:ph type="pic" sz="half" idx="23"/>
          </p:nvPr>
        </p:nvSpPr>
        <p:spPr>
          <a:xfrm>
            <a:off x="15910360" y="3344940"/>
            <a:ext cx="6991730" cy="10478272"/>
          </a:xfrm>
          <a:prstGeom prst="rect">
            <a:avLst/>
          </a:prstGeom>
          <a:effectLst/>
        </p:spPr>
        <p:txBody>
          <a:bodyPr lIns="91439" tIns="45719" rIns="91439" bIns="45719">
            <a:noAutofit/>
          </a:bodyPr>
          <a:lstStyle/>
          <a:p>
            <a:pPr/>
          </a:p>
        </p:txBody>
      </p:sp>
      <p:sp>
        <p:nvSpPr>
          <p:cNvPr id="96" name="Body Level One…"/>
          <p:cNvSpPr txBox="1"/>
          <p:nvPr>
            <p:ph type="body" sz="quarter" idx="1"/>
          </p:nvPr>
        </p:nvSpPr>
        <p:spPr>
          <a:xfrm>
            <a:off x="1523999" y="1523999"/>
            <a:ext cx="10261601" cy="1265936"/>
          </a:xfrm>
          <a:prstGeom prst="rect">
            <a:avLst/>
          </a:prstGeom>
          <a:effectLst/>
        </p:spPr>
        <p:txBody>
          <a:bodyPr/>
          <a:lstStyle>
            <a:lvl1pPr algn="l">
              <a:lnSpc>
                <a:spcPts val="8800"/>
              </a:lnSpc>
              <a:defRPr b="1" sz="8000">
                <a:latin typeface="Avenir Next Regular"/>
                <a:ea typeface="Avenir Next Regular"/>
                <a:cs typeface="Avenir Next Regular"/>
                <a:sym typeface="Avenir Next Regular"/>
              </a:defRPr>
            </a:lvl1pPr>
            <a:lvl2pPr marL="1625600" indent="-1016000" algn="l">
              <a:lnSpc>
                <a:spcPts val="8800"/>
              </a:lnSpc>
              <a:defRPr b="1" sz="8000">
                <a:latin typeface="Avenir Next Regular"/>
                <a:ea typeface="Avenir Next Regular"/>
                <a:cs typeface="Avenir Next Regular"/>
                <a:sym typeface="Avenir Next Regular"/>
              </a:defRPr>
            </a:lvl2pPr>
            <a:lvl3pPr marL="2235200" indent="-1016000" algn="l">
              <a:lnSpc>
                <a:spcPts val="8800"/>
              </a:lnSpc>
              <a:defRPr b="1" sz="8000">
                <a:latin typeface="Avenir Next Regular"/>
                <a:ea typeface="Avenir Next Regular"/>
                <a:cs typeface="Avenir Next Regular"/>
                <a:sym typeface="Avenir Next Regular"/>
              </a:defRPr>
            </a:lvl3pPr>
            <a:lvl4pPr marL="2844800" indent="-1016000" algn="l">
              <a:lnSpc>
                <a:spcPts val="8800"/>
              </a:lnSpc>
              <a:defRPr b="1" sz="8000">
                <a:latin typeface="Avenir Next Regular"/>
                <a:ea typeface="Avenir Next Regular"/>
                <a:cs typeface="Avenir Next Regular"/>
                <a:sym typeface="Avenir Next Regular"/>
              </a:defRPr>
            </a:lvl4pPr>
            <a:lvl5pPr marL="3454400" indent="-1016000" algn="l">
              <a:lnSpc>
                <a:spcPts val="8800"/>
              </a:lnSpc>
              <a:defRPr b="1" sz="8000">
                <a:latin typeface="Avenir Next Regular"/>
                <a:ea typeface="Avenir Next Regular"/>
                <a:cs typeface="Avenir Next Regular"/>
                <a:sym typeface="Avenir Next Regular"/>
              </a:defRPr>
            </a:lvl5p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 Id="rId31" Type="http://schemas.openxmlformats.org/officeDocument/2006/relationships/slideLayout" Target="../slideLayouts/slideLayout29.xml"/><Relationship Id="rId32" Type="http://schemas.openxmlformats.org/officeDocument/2006/relationships/slideLayout" Target="../slideLayouts/slideLayout30.xml"/><Relationship Id="rId33"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4C4F54"/>
        </a:solidFill>
      </p:bgPr>
    </p:bg>
    <p:spTree>
      <p:nvGrpSpPr>
        <p:cNvPr id="1" name=""/>
        <p:cNvGrpSpPr/>
        <p:nvPr/>
      </p:nvGrpSpPr>
      <p:grpSpPr>
        <a:xfrm>
          <a:off x="0" y="0"/>
          <a:ext cx="0" cy="0"/>
          <a:chOff x="0" y="0"/>
          <a:chExt cx="0" cy="0"/>
        </a:xfrm>
      </p:grpSpPr>
      <p:sp>
        <p:nvSpPr>
          <p:cNvPr id="2" name="Body Level One…"/>
          <p:cNvSpPr txBox="1"/>
          <p:nvPr>
            <p:ph type="body" idx="1"/>
          </p:nvPr>
        </p:nvSpPr>
        <p:spPr>
          <a:xfrm>
            <a:off x="1511924" y="4979420"/>
            <a:ext cx="21404824" cy="3757160"/>
          </a:xfrm>
          <a:prstGeom prst="rect">
            <a:avLst/>
          </a:prstGeom>
          <a:ln w="12700">
            <a:miter lim="400000"/>
          </a:ln>
          <a:effectLst>
            <a:outerShdw sx="100000" sy="100000" kx="0" ky="0" algn="b" rotWithShape="0" blurRad="0" dist="304800" dir="2402936">
              <a:srgbClr val="000000">
                <a:alpha val="12000"/>
              </a:srgbClr>
            </a:outerShdw>
          </a:effectLst>
          <a:extLst>
            <a:ext uri="{C572A759-6A51-4108-AA02-DFA0A04FC94B}">
              <ma14:wrappingTextBoxFlag xmlns:ma14="http://schemas.microsoft.com/office/mac/drawingml/2011/main" val="1"/>
            </a:ext>
          </a:extLst>
        </p:spPr>
        <p:txBody>
          <a:bodyPr lIns="0" tIns="0" rIns="0" bIns="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pic>
        <p:nvPicPr>
          <p:cNvPr id="3" name="PM LOGO WHITE.pdf" descr="PM LOGO WHITE.pdf"/>
          <p:cNvPicPr>
            <a:picLocks noChangeAspect="1"/>
          </p:cNvPicPr>
          <p:nvPr/>
        </p:nvPicPr>
        <p:blipFill>
          <a:blip r:embed="rId2">
            <a:extLst/>
          </a:blip>
          <a:stretch>
            <a:fillRect/>
          </a:stretch>
        </p:blipFill>
        <p:spPr>
          <a:xfrm>
            <a:off x="1503676" y="11858983"/>
            <a:ext cx="1722705" cy="330202"/>
          </a:xfrm>
          <a:prstGeom prst="rect">
            <a:avLst/>
          </a:prstGeom>
          <a:ln w="12700">
            <a:miter lim="400000"/>
          </a:ln>
        </p:spPr>
      </p:pic>
      <p:sp>
        <p:nvSpPr>
          <p:cNvPr id="4" name="Title Text"/>
          <p:cNvSpPr txBox="1"/>
          <p:nvPr>
            <p:ph type="title"/>
          </p:nvPr>
        </p:nvSpPr>
        <p:spPr>
          <a:xfrm>
            <a:off x="3653366" y="2743200"/>
            <a:ext cx="19507201" cy="22362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5" name="Slide Number"/>
          <p:cNvSpPr txBox="1"/>
          <p:nvPr>
            <p:ph type="sldNum" sz="quarter" idx="2"/>
          </p:nvPr>
        </p:nvSpPr>
        <p:spPr>
          <a:xfrm>
            <a:off x="15870032" y="11108626"/>
            <a:ext cx="284370" cy="280798"/>
          </a:xfrm>
          <a:prstGeom prst="rect">
            <a:avLst/>
          </a:prstGeom>
          <a:ln w="12700">
            <a:miter lim="400000"/>
          </a:ln>
        </p:spPr>
        <p:txBody>
          <a:bodyPr wrap="none" lIns="45718" tIns="45718" rIns="45718" bIns="45718" anchor="ctr">
            <a:spAutoFit/>
          </a:bodyPr>
          <a:lstStyle>
            <a:lvl1pPr algn="r">
              <a:spcBef>
                <a:spcPts val="0"/>
              </a:spcBef>
              <a:defRPr sz="1400">
                <a:latin typeface="+mj-lt"/>
                <a:ea typeface="+mj-ea"/>
                <a:cs typeface="+mj-cs"/>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Lst>
  <p:transition xmlns:p14="http://schemas.microsoft.com/office/powerpoint/2010/main" spd="med" advClick="1"/>
  <p:txStyles>
    <p:titleStyle>
      <a:lvl1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Helvetica Neue"/>
          <a:ea typeface="Helvetica Neue"/>
          <a:cs typeface="Helvetica Neue"/>
          <a:sym typeface="Helvetica Neue"/>
        </a:defRPr>
      </a:lvl1pPr>
      <a:lvl2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Helvetica Neue"/>
          <a:ea typeface="Helvetica Neue"/>
          <a:cs typeface="Helvetica Neue"/>
          <a:sym typeface="Helvetica Neue"/>
        </a:defRPr>
      </a:lvl2pPr>
      <a:lvl3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Helvetica Neue"/>
          <a:ea typeface="Helvetica Neue"/>
          <a:cs typeface="Helvetica Neue"/>
          <a:sym typeface="Helvetica Neue"/>
        </a:defRPr>
      </a:lvl3pPr>
      <a:lvl4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Helvetica Neue"/>
          <a:ea typeface="Helvetica Neue"/>
          <a:cs typeface="Helvetica Neue"/>
          <a:sym typeface="Helvetica Neue"/>
        </a:defRPr>
      </a:lvl4pPr>
      <a:lvl5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Helvetica Neue"/>
          <a:ea typeface="Helvetica Neue"/>
          <a:cs typeface="Helvetica Neue"/>
          <a:sym typeface="Helvetica Neue"/>
        </a:defRPr>
      </a:lvl5pPr>
      <a:lvl6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Helvetica Neue"/>
          <a:ea typeface="Helvetica Neue"/>
          <a:cs typeface="Helvetica Neue"/>
          <a:sym typeface="Helvetica Neue"/>
        </a:defRPr>
      </a:lvl6pPr>
      <a:lvl7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Helvetica Neue"/>
          <a:ea typeface="Helvetica Neue"/>
          <a:cs typeface="Helvetica Neue"/>
          <a:sym typeface="Helvetica Neue"/>
        </a:defRPr>
      </a:lvl7pPr>
      <a:lvl8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Helvetica Neue"/>
          <a:ea typeface="Helvetica Neue"/>
          <a:cs typeface="Helvetica Neue"/>
          <a:sym typeface="Helvetica Neue"/>
        </a:defRPr>
      </a:lvl8pPr>
      <a:lvl9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Helvetica Neue"/>
          <a:ea typeface="Helvetica Neue"/>
          <a:cs typeface="Helvetica Neue"/>
          <a:sym typeface="Helvetica Neue"/>
        </a:defRPr>
      </a:lvl9pPr>
    </p:titleStyle>
    <p:bodyStyle>
      <a:lvl1pPr marL="0" marR="0" indent="0" algn="ctr" defTabSz="1219200" rtl="0" latinLnBrk="0">
        <a:lnSpc>
          <a:spcPts val="26000"/>
        </a:lnSpc>
        <a:spcBef>
          <a:spcPts val="0"/>
        </a:spcBef>
        <a:spcAft>
          <a:spcPts val="0"/>
        </a:spcAft>
        <a:buClrTx/>
        <a:buSzTx/>
        <a:buFontTx/>
        <a:buNone/>
        <a:tabLst/>
        <a:defRPr b="0" baseline="0" cap="none" i="0" spc="0" strike="noStrike" sz="24000" u="none">
          <a:solidFill>
            <a:srgbClr val="FFFFFF"/>
          </a:solidFill>
          <a:uFillTx/>
          <a:latin typeface="Avenir Next Heavy"/>
          <a:ea typeface="Avenir Next Heavy"/>
          <a:cs typeface="Avenir Next Heavy"/>
          <a:sym typeface="Avenir Next Heavy"/>
        </a:defRPr>
      </a:lvl1pPr>
      <a:lvl2pPr marL="3657600" marR="0" indent="-3048000" algn="ctr" defTabSz="1219200" rtl="0" latinLnBrk="0">
        <a:lnSpc>
          <a:spcPts val="26000"/>
        </a:lnSpc>
        <a:spcBef>
          <a:spcPts val="0"/>
        </a:spcBef>
        <a:spcAft>
          <a:spcPts val="0"/>
        </a:spcAft>
        <a:buClrTx/>
        <a:buSzPct val="123000"/>
        <a:buFontTx/>
        <a:buChar char="•"/>
        <a:tabLst/>
        <a:defRPr b="0" baseline="0" cap="none" i="0" spc="0" strike="noStrike" sz="24000" u="none">
          <a:solidFill>
            <a:srgbClr val="FFFFFF"/>
          </a:solidFill>
          <a:uFillTx/>
          <a:latin typeface="Avenir Next Heavy"/>
          <a:ea typeface="Avenir Next Heavy"/>
          <a:cs typeface="Avenir Next Heavy"/>
          <a:sym typeface="Avenir Next Heavy"/>
        </a:defRPr>
      </a:lvl2pPr>
      <a:lvl3pPr marL="4267200" marR="0" indent="-3048000" algn="ctr" defTabSz="1219200" rtl="0" latinLnBrk="0">
        <a:lnSpc>
          <a:spcPts val="26000"/>
        </a:lnSpc>
        <a:spcBef>
          <a:spcPts val="0"/>
        </a:spcBef>
        <a:spcAft>
          <a:spcPts val="0"/>
        </a:spcAft>
        <a:buClrTx/>
        <a:buSzPct val="123000"/>
        <a:buFontTx/>
        <a:buChar char="•"/>
        <a:tabLst/>
        <a:defRPr b="0" baseline="0" cap="none" i="0" spc="0" strike="noStrike" sz="24000" u="none">
          <a:solidFill>
            <a:srgbClr val="FFFFFF"/>
          </a:solidFill>
          <a:uFillTx/>
          <a:latin typeface="Avenir Next Heavy"/>
          <a:ea typeface="Avenir Next Heavy"/>
          <a:cs typeface="Avenir Next Heavy"/>
          <a:sym typeface="Avenir Next Heavy"/>
        </a:defRPr>
      </a:lvl3pPr>
      <a:lvl4pPr marL="4876800" marR="0" indent="-3048000" algn="ctr" defTabSz="1219200" rtl="0" latinLnBrk="0">
        <a:lnSpc>
          <a:spcPts val="26000"/>
        </a:lnSpc>
        <a:spcBef>
          <a:spcPts val="0"/>
        </a:spcBef>
        <a:spcAft>
          <a:spcPts val="0"/>
        </a:spcAft>
        <a:buClrTx/>
        <a:buSzPct val="123000"/>
        <a:buFontTx/>
        <a:buChar char="•"/>
        <a:tabLst/>
        <a:defRPr b="0" baseline="0" cap="none" i="0" spc="0" strike="noStrike" sz="24000" u="none">
          <a:solidFill>
            <a:srgbClr val="FFFFFF"/>
          </a:solidFill>
          <a:uFillTx/>
          <a:latin typeface="Avenir Next Heavy"/>
          <a:ea typeface="Avenir Next Heavy"/>
          <a:cs typeface="Avenir Next Heavy"/>
          <a:sym typeface="Avenir Next Heavy"/>
        </a:defRPr>
      </a:lvl4pPr>
      <a:lvl5pPr marL="5486400" marR="0" indent="-3048000" algn="ctr" defTabSz="1219200" rtl="0" latinLnBrk="0">
        <a:lnSpc>
          <a:spcPts val="26000"/>
        </a:lnSpc>
        <a:spcBef>
          <a:spcPts val="0"/>
        </a:spcBef>
        <a:spcAft>
          <a:spcPts val="0"/>
        </a:spcAft>
        <a:buClrTx/>
        <a:buSzPct val="123000"/>
        <a:buFontTx/>
        <a:buChar char="•"/>
        <a:tabLst/>
        <a:defRPr b="0" baseline="0" cap="none" i="0" spc="0" strike="noStrike" sz="24000" u="none">
          <a:solidFill>
            <a:srgbClr val="FFFFFF"/>
          </a:solidFill>
          <a:uFillTx/>
          <a:latin typeface="Avenir Next Heavy"/>
          <a:ea typeface="Avenir Next Heavy"/>
          <a:cs typeface="Avenir Next Heavy"/>
          <a:sym typeface="Avenir Next Heavy"/>
        </a:defRPr>
      </a:lvl5pPr>
      <a:lvl6pPr marL="6096000" marR="0" indent="-3048000" algn="ctr" defTabSz="1219200" rtl="0" latinLnBrk="0">
        <a:lnSpc>
          <a:spcPts val="26000"/>
        </a:lnSpc>
        <a:spcBef>
          <a:spcPts val="0"/>
        </a:spcBef>
        <a:spcAft>
          <a:spcPts val="0"/>
        </a:spcAft>
        <a:buClrTx/>
        <a:buSzPct val="123000"/>
        <a:buFontTx/>
        <a:buChar char="•"/>
        <a:tabLst/>
        <a:defRPr b="0" baseline="0" cap="none" i="0" spc="0" strike="noStrike" sz="24000" u="none">
          <a:solidFill>
            <a:srgbClr val="FFFFFF"/>
          </a:solidFill>
          <a:uFillTx/>
          <a:latin typeface="Avenir Next Heavy"/>
          <a:ea typeface="Avenir Next Heavy"/>
          <a:cs typeface="Avenir Next Heavy"/>
          <a:sym typeface="Avenir Next Heavy"/>
        </a:defRPr>
      </a:lvl6pPr>
      <a:lvl7pPr marL="6705600" marR="0" indent="-3048000" algn="ctr" defTabSz="1219200" rtl="0" latinLnBrk="0">
        <a:lnSpc>
          <a:spcPts val="26000"/>
        </a:lnSpc>
        <a:spcBef>
          <a:spcPts val="0"/>
        </a:spcBef>
        <a:spcAft>
          <a:spcPts val="0"/>
        </a:spcAft>
        <a:buClrTx/>
        <a:buSzPct val="123000"/>
        <a:buFontTx/>
        <a:buChar char="•"/>
        <a:tabLst/>
        <a:defRPr b="0" baseline="0" cap="none" i="0" spc="0" strike="noStrike" sz="24000" u="none">
          <a:solidFill>
            <a:srgbClr val="FFFFFF"/>
          </a:solidFill>
          <a:uFillTx/>
          <a:latin typeface="Avenir Next Heavy"/>
          <a:ea typeface="Avenir Next Heavy"/>
          <a:cs typeface="Avenir Next Heavy"/>
          <a:sym typeface="Avenir Next Heavy"/>
        </a:defRPr>
      </a:lvl7pPr>
      <a:lvl8pPr marL="7315200" marR="0" indent="-3048000" algn="ctr" defTabSz="1219200" rtl="0" latinLnBrk="0">
        <a:lnSpc>
          <a:spcPts val="26000"/>
        </a:lnSpc>
        <a:spcBef>
          <a:spcPts val="0"/>
        </a:spcBef>
        <a:spcAft>
          <a:spcPts val="0"/>
        </a:spcAft>
        <a:buClrTx/>
        <a:buSzPct val="123000"/>
        <a:buFontTx/>
        <a:buChar char="•"/>
        <a:tabLst/>
        <a:defRPr b="0" baseline="0" cap="none" i="0" spc="0" strike="noStrike" sz="24000" u="none">
          <a:solidFill>
            <a:srgbClr val="FFFFFF"/>
          </a:solidFill>
          <a:uFillTx/>
          <a:latin typeface="Avenir Next Heavy"/>
          <a:ea typeface="Avenir Next Heavy"/>
          <a:cs typeface="Avenir Next Heavy"/>
          <a:sym typeface="Avenir Next Heavy"/>
        </a:defRPr>
      </a:lvl8pPr>
      <a:lvl9pPr marL="7924800" marR="0" indent="-3048000" algn="ctr" defTabSz="1219200" rtl="0" latinLnBrk="0">
        <a:lnSpc>
          <a:spcPts val="26000"/>
        </a:lnSpc>
        <a:spcBef>
          <a:spcPts val="0"/>
        </a:spcBef>
        <a:spcAft>
          <a:spcPts val="0"/>
        </a:spcAft>
        <a:buClrTx/>
        <a:buSzPct val="123000"/>
        <a:buFontTx/>
        <a:buChar char="•"/>
        <a:tabLst/>
        <a:defRPr b="0" baseline="0" cap="none" i="0" spc="0" strike="noStrike" sz="24000" u="none">
          <a:solidFill>
            <a:srgbClr val="FFFFFF"/>
          </a:solidFill>
          <a:uFillTx/>
          <a:latin typeface="Avenir Next Heavy"/>
          <a:ea typeface="Avenir Next Heavy"/>
          <a:cs typeface="Avenir Next Heavy"/>
          <a:sym typeface="Avenir Next Heavy"/>
        </a:defRPr>
      </a:lvl9pPr>
    </p:bodyStyle>
    <p:otherStyle>
      <a:lvl1pPr marL="0" marR="0" indent="0" algn="r" defTabSz="12192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Calibri"/>
        </a:defRPr>
      </a:lvl1pPr>
      <a:lvl2pPr marL="0" marR="0" indent="0" algn="r" defTabSz="12192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Calibri"/>
        </a:defRPr>
      </a:lvl2pPr>
      <a:lvl3pPr marL="0" marR="0" indent="0" algn="r" defTabSz="12192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Calibri"/>
        </a:defRPr>
      </a:lvl3pPr>
      <a:lvl4pPr marL="0" marR="0" indent="0" algn="r" defTabSz="12192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Calibri"/>
        </a:defRPr>
      </a:lvl4pPr>
      <a:lvl5pPr marL="0" marR="0" indent="0" algn="r" defTabSz="12192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Calibri"/>
        </a:defRPr>
      </a:lvl5pPr>
      <a:lvl6pPr marL="0" marR="0" indent="0" algn="r" defTabSz="12192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Calibri"/>
        </a:defRPr>
      </a:lvl6pPr>
      <a:lvl7pPr marL="0" marR="0" indent="0" algn="r" defTabSz="12192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Calibri"/>
        </a:defRPr>
      </a:lvl7pPr>
      <a:lvl8pPr marL="0" marR="0" indent="0" algn="r" defTabSz="12192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Calibri"/>
        </a:defRPr>
      </a:lvl8pPr>
      <a:lvl9pPr marL="0" marR="0" indent="0" algn="r" defTabSz="1219200" rtl="0" latinLnBrk="0">
        <a:lnSpc>
          <a:spcPct val="100000"/>
        </a:lnSpc>
        <a:spcBef>
          <a:spcPts val="0"/>
        </a:spcBef>
        <a:spcAft>
          <a:spcPts val="0"/>
        </a:spcAft>
        <a:buClrTx/>
        <a:buSzTx/>
        <a:buFontTx/>
        <a:buNone/>
        <a:tabLst/>
        <a:defRPr b="0" baseline="0" cap="none" i="0" spc="0" strike="noStrike" sz="14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video" Target="../media/media5.mp4"/><Relationship Id="rId6" Type="http://schemas.microsoft.com/office/2007/relationships/media" Target="../media/media5.mp4"/><Relationship Id="rId7" Type="http://schemas.openxmlformats.org/officeDocument/2006/relationships/image" Target="../media/image1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video" Target="../media/media6.mp4"/><Relationship Id="rId6" Type="http://schemas.microsoft.com/office/2007/relationships/media" Target="../media/media6.mp4"/><Relationship Id="rId7" Type="http://schemas.openxmlformats.org/officeDocument/2006/relationships/image" Target="../media/image2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video" Target="../media/media7.mp4"/><Relationship Id="rId5" Type="http://schemas.microsoft.com/office/2007/relationships/media" Target="../media/media7.mp4"/><Relationship Id="rId6" Type="http://schemas.openxmlformats.org/officeDocument/2006/relationships/image" Target="../media/image2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video" Target="../media/media8.mp4"/><Relationship Id="rId6" Type="http://schemas.microsoft.com/office/2007/relationships/media" Target="../media/media8.mp4"/><Relationship Id="rId7" Type="http://schemas.openxmlformats.org/officeDocument/2006/relationships/image" Target="../media/image2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video" Target="../media/media9.mp4"/><Relationship Id="rId5" Type="http://schemas.microsoft.com/office/2007/relationships/media" Target="../media/media9.mp4"/><Relationship Id="rId6" Type="http://schemas.openxmlformats.org/officeDocument/2006/relationships/image" Target="../media/image2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video" Target="../media/media10.mp4"/><Relationship Id="rId5" Type="http://schemas.microsoft.com/office/2007/relationships/media" Target="../media/media10.mp4"/><Relationship Id="rId6" Type="http://schemas.openxmlformats.org/officeDocument/2006/relationships/image" Target="../media/image2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video" Target="../media/media11.mp4"/><Relationship Id="rId5" Type="http://schemas.microsoft.com/office/2007/relationships/media" Target="../media/media11.mp4"/><Relationship Id="rId6" Type="http://schemas.openxmlformats.org/officeDocument/2006/relationships/image" Target="../media/image2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video" Target="../media/media12.mp4"/><Relationship Id="rId4" Type="http://schemas.microsoft.com/office/2007/relationships/media" Target="../media/media12.mp4"/><Relationship Id="rId5" Type="http://schemas.openxmlformats.org/officeDocument/2006/relationships/image" Target="../media/image2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video" Target="../media/media13.mp4"/><Relationship Id="rId5" Type="http://schemas.microsoft.com/office/2007/relationships/media" Target="../media/media13.mp4"/><Relationship Id="rId6" Type="http://schemas.openxmlformats.org/officeDocument/2006/relationships/image" Target="../media/image2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2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video" Target="../media/media14.mp4"/><Relationship Id="rId5" Type="http://schemas.microsoft.com/office/2007/relationships/media" Target="../media/media14.mp4"/><Relationship Id="rId6" Type="http://schemas.openxmlformats.org/officeDocument/2006/relationships/image" Target="../media/image3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video" Target="../media/media15.mp4"/><Relationship Id="rId5" Type="http://schemas.microsoft.com/office/2007/relationships/media" Target="../media/media15.mp4"/><Relationship Id="rId6" Type="http://schemas.openxmlformats.org/officeDocument/2006/relationships/image" Target="../media/image3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video" Target="../media/media16.mp4"/><Relationship Id="rId5" Type="http://schemas.microsoft.com/office/2007/relationships/media" Target="../media/media16.mp4"/><Relationship Id="rId6" Type="http://schemas.openxmlformats.org/officeDocument/2006/relationships/image" Target="../media/image3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video" Target="../media/media17.mp4"/><Relationship Id="rId5" Type="http://schemas.microsoft.com/office/2007/relationships/media" Target="../media/media17.mp4"/><Relationship Id="rId6" Type="http://schemas.openxmlformats.org/officeDocument/2006/relationships/image" Target="../media/image3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video" Target="../media/media18.mp4"/><Relationship Id="rId5" Type="http://schemas.microsoft.com/office/2007/relationships/media" Target="../media/media18.mp4"/><Relationship Id="rId6" Type="http://schemas.openxmlformats.org/officeDocument/2006/relationships/image" Target="../media/image3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video" Target="../media/media19.mp4"/><Relationship Id="rId5" Type="http://schemas.microsoft.com/office/2007/relationships/media" Target="../media/media19.mp4"/><Relationship Id="rId6" Type="http://schemas.openxmlformats.org/officeDocument/2006/relationships/image" Target="../media/image3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video" Target="../media/media20.mp4"/><Relationship Id="rId5" Type="http://schemas.microsoft.com/office/2007/relationships/media" Target="../media/media20.mp4"/><Relationship Id="rId6" Type="http://schemas.openxmlformats.org/officeDocument/2006/relationships/image" Target="../media/image3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video" Target="../media/media21.mp4"/><Relationship Id="rId4" Type="http://schemas.microsoft.com/office/2007/relationships/media" Target="../media/media21.mp4"/><Relationship Id="rId5" Type="http://schemas.openxmlformats.org/officeDocument/2006/relationships/image" Target="../media/image37.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2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3.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image" Target="../media/image29.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28.pn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7" Type="http://schemas.openxmlformats.org/officeDocument/2006/relationships/image" Target="../media/image6.jpeg"/><Relationship Id="rId8" Type="http://schemas.openxmlformats.org/officeDocument/2006/relationships/image" Target="../media/image7.jpeg"/><Relationship Id="rId9" Type="http://schemas.openxmlformats.org/officeDocument/2006/relationships/image" Target="../media/image8.jpeg"/><Relationship Id="rId10" Type="http://schemas.openxmlformats.org/officeDocument/2006/relationships/image" Target="../media/image9.jpeg"/><Relationship Id="rId11" Type="http://schemas.openxmlformats.org/officeDocument/2006/relationships/image" Target="../media/image12.png"/><Relationship Id="rId12" Type="http://schemas.openxmlformats.org/officeDocument/2006/relationships/image" Target="../media/image10.jpeg"/><Relationship Id="rId13" Type="http://schemas.openxmlformats.org/officeDocument/2006/relationships/image" Target="../media/image11.jpeg"/><Relationship Id="rId14" Type="http://schemas.openxmlformats.org/officeDocument/2006/relationships/image" Target="../media/image12.jpeg"/><Relationship Id="rId15" Type="http://schemas.openxmlformats.org/officeDocument/2006/relationships/image" Target="../media/image13.jpeg"/><Relationship Id="rId16" Type="http://schemas.openxmlformats.org/officeDocument/2006/relationships/image" Target="../media/image14.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image" Target="../media/image29.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 Id="rId3" Type="http://schemas.openxmlformats.org/officeDocument/2006/relationships/image" Target="../media/image29.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 Id="rId3" Type="http://schemas.openxmlformats.org/officeDocument/2006/relationships/image" Target="../media/image29.png"/><Relationship Id="rId4" Type="http://schemas.openxmlformats.org/officeDocument/2006/relationships/hyperlink" Target="https://www.youtube.com/watch?v=0QczhVg5HaI" TargetMode="External"/><Relationship Id="rId5" Type="http://schemas.openxmlformats.org/officeDocument/2006/relationships/hyperlink" Target="https://www.youtube.com/watch?v=hfMk-kjRv4c" TargetMode="External"/><Relationship Id="rId6" Type="http://schemas.openxmlformats.org/officeDocument/2006/relationships/hyperlink" Target="https://www.guru99.com/backpropogation-neural-network.html" TargetMode="External"/><Relationship Id="rId7" Type="http://schemas.openxmlformats.org/officeDocument/2006/relationships/hyperlink" Target="https://medium.com/analytics-vidhya/journey-of-gradient-descent-from-local-to-global-c851eba3d367" TargetMode="External"/><Relationship Id="rId8" Type="http://schemas.openxmlformats.org/officeDocument/2006/relationships/hyperlink" Target="https://www.youtube.com/redirect?event=video_description&amp;redir_token=QUFFLUhqbGpVUzc0c2dIQ2lKWXFpTUItd2tJMmM5NzltZ3xBQ3Jtc0trV0dmUFdla0sxY0tieHlabDloTU5nakp6QjJkUGVqY205S2NVN0lBZzkyZzVCc2wxR3E2cDYzRFVQVUh6Y2VoWDh2SDBlV3RiajhicDZFTi1TYWFnX1lSX0hudHJ3MHp1SmE1RlFlLVo4ai11VEttQQ&amp;q=https%3A%2F%2Fplayground.tensorflow.org%2F&amp;v=0QczhVg5HaI" TargetMode="External"/><Relationship Id="rId9" Type="http://schemas.openxmlformats.org/officeDocument/2006/relationships/hyperlink" Target="https://github.com/nixpix"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10.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video" Target="../media/media1.mp4"/><Relationship Id="rId6" Type="http://schemas.microsoft.com/office/2007/relationships/media" Target="../media/media1.mp4"/><Relationship Id="rId7" Type="http://schemas.openxmlformats.org/officeDocument/2006/relationships/image" Target="../media/image1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video" Target="../media/media2.mp4"/><Relationship Id="rId6" Type="http://schemas.microsoft.com/office/2007/relationships/media" Target="../media/media2.mp4"/><Relationship Id="rId7" Type="http://schemas.openxmlformats.org/officeDocument/2006/relationships/image" Target="../media/image1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video" Target="../media/media3.mp4"/><Relationship Id="rId5" Type="http://schemas.microsoft.com/office/2007/relationships/media" Target="../media/media3.mp4"/><Relationship Id="rId6" Type="http://schemas.openxmlformats.org/officeDocument/2006/relationships/image" Target="../media/image1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video" Target="../media/media4.mp4"/><Relationship Id="rId6" Type="http://schemas.microsoft.com/office/2007/relationships/media" Target="../media/media4.mp4"/><Relationship Id="rId7"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551D8"/>
        </a:solidFill>
      </p:bgPr>
    </p:bg>
    <p:spTree>
      <p:nvGrpSpPr>
        <p:cNvPr id="1" name=""/>
        <p:cNvGrpSpPr/>
        <p:nvPr/>
      </p:nvGrpSpPr>
      <p:grpSpPr>
        <a:xfrm>
          <a:off x="0" y="0"/>
          <a:ext cx="0" cy="0"/>
          <a:chOff x="0" y="0"/>
          <a:chExt cx="0" cy="0"/>
        </a:xfrm>
      </p:grpSpPr>
      <p:pic>
        <p:nvPicPr>
          <p:cNvPr id="381" name="Google Shape;68;p17" descr="Google Shape;68;p17"/>
          <p:cNvPicPr>
            <a:picLocks noChangeAspect="1"/>
          </p:cNvPicPr>
          <p:nvPr/>
        </p:nvPicPr>
        <p:blipFill>
          <a:blip r:embed="rId2">
            <a:extLst/>
          </a:blip>
          <a:stretch>
            <a:fillRect/>
          </a:stretch>
        </p:blipFill>
        <p:spPr>
          <a:xfrm>
            <a:off x="13946967" y="-2496335"/>
            <a:ext cx="17335502" cy="13322303"/>
          </a:xfrm>
          <a:prstGeom prst="rect">
            <a:avLst/>
          </a:prstGeom>
          <a:ln w="12700">
            <a:miter lim="400000"/>
          </a:ln>
        </p:spPr>
      </p:pic>
      <p:pic>
        <p:nvPicPr>
          <p:cNvPr id="382" name="Google Shape;69;p17" descr="Google Shape;69;p17"/>
          <p:cNvPicPr>
            <a:picLocks noChangeAspect="1"/>
          </p:cNvPicPr>
          <p:nvPr/>
        </p:nvPicPr>
        <p:blipFill>
          <a:blip r:embed="rId3">
            <a:extLst/>
          </a:blip>
          <a:stretch>
            <a:fillRect/>
          </a:stretch>
        </p:blipFill>
        <p:spPr>
          <a:xfrm>
            <a:off x="11023599" y="2923140"/>
            <a:ext cx="1168402" cy="1092202"/>
          </a:xfrm>
          <a:prstGeom prst="rect">
            <a:avLst/>
          </a:prstGeom>
          <a:ln w="12700">
            <a:miter lim="400000"/>
          </a:ln>
        </p:spPr>
      </p:pic>
      <p:pic>
        <p:nvPicPr>
          <p:cNvPr id="383" name="Google Shape;70;p17" descr="Google Shape;70;p17"/>
          <p:cNvPicPr>
            <a:picLocks noChangeAspect="1"/>
          </p:cNvPicPr>
          <p:nvPr/>
        </p:nvPicPr>
        <p:blipFill>
          <a:blip r:embed="rId4">
            <a:extLst/>
          </a:blip>
          <a:stretch>
            <a:fillRect/>
          </a:stretch>
        </p:blipFill>
        <p:spPr>
          <a:xfrm>
            <a:off x="1523999" y="11480800"/>
            <a:ext cx="3378202" cy="711200"/>
          </a:xfrm>
          <a:prstGeom prst="rect">
            <a:avLst/>
          </a:prstGeom>
          <a:ln w="12700">
            <a:miter lim="400000"/>
          </a:ln>
        </p:spPr>
      </p:pic>
      <p:sp>
        <p:nvSpPr>
          <p:cNvPr id="384" name="Google Shape;71;p17"/>
          <p:cNvSpPr txBox="1"/>
          <p:nvPr/>
        </p:nvSpPr>
        <p:spPr>
          <a:xfrm>
            <a:off x="1524029" y="3530186"/>
            <a:ext cx="15222406" cy="339089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2800"/>
              </a:lnSpc>
              <a:defRPr b="1" sz="10000">
                <a:solidFill>
                  <a:srgbClr val="FFFFFF"/>
                </a:solidFill>
                <a:latin typeface="Avenir Next Regular"/>
                <a:ea typeface="Avenir Next Regular"/>
                <a:cs typeface="Avenir Next Regular"/>
                <a:sym typeface="Avenir Next Regular"/>
              </a:defRPr>
            </a:lvl1pPr>
          </a:lstStyle>
          <a:p>
            <a:pPr/>
            <a:r>
              <a:t>Testing machine learning systems</a:t>
            </a:r>
          </a:p>
        </p:txBody>
      </p:sp>
      <p:sp>
        <p:nvSpPr>
          <p:cNvPr id="385" name="Google Shape;72;p17"/>
          <p:cNvSpPr txBox="1"/>
          <p:nvPr/>
        </p:nvSpPr>
        <p:spPr>
          <a:xfrm>
            <a:off x="1523998" y="1512266"/>
            <a:ext cx="12840803" cy="75488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600"/>
              </a:lnSpc>
              <a:spcBef>
                <a:spcPts val="1600"/>
              </a:spcBef>
              <a:defRPr b="1" sz="4000">
                <a:solidFill>
                  <a:srgbClr val="FDD601"/>
                </a:solidFill>
                <a:latin typeface="Avenir Next Regular"/>
                <a:ea typeface="Avenir Next Regular"/>
                <a:cs typeface="Avenir Next Regular"/>
                <a:sym typeface="Avenir Next Regular"/>
              </a:defRPr>
            </a:lvl1pPr>
          </a:lstStyle>
          <a:p>
            <a:pPr/>
            <a:r>
              <a:t>Niko Mađar </a:t>
            </a:r>
          </a:p>
        </p:txBody>
      </p:sp>
      <p:sp>
        <p:nvSpPr>
          <p:cNvPr id="386" name="Google Shape;73;p17"/>
          <p:cNvSpPr txBox="1"/>
          <p:nvPr/>
        </p:nvSpPr>
        <p:spPr>
          <a:xfrm>
            <a:off x="8284464" y="11458956"/>
            <a:ext cx="14652028" cy="75488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r">
              <a:lnSpc>
                <a:spcPts val="5600"/>
              </a:lnSpc>
              <a:defRPr sz="4000">
                <a:solidFill>
                  <a:srgbClr val="FED601"/>
                </a:solidFill>
              </a:defRPr>
            </a:pPr>
            <a:r>
              <a:t>Infinum Talks: Machine learning and test cases</a:t>
            </a:r>
            <a:r>
              <a:t>, </a:t>
            </a:r>
            <a:r>
              <a:rPr>
                <a:solidFill>
                  <a:srgbClr val="FFFFFF"/>
                </a:solidFill>
              </a:rPr>
              <a:t>2022</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0" name="Google Shape;79;p18" descr="Google Shape;79;p18"/>
          <p:cNvPicPr>
            <a:picLocks noChangeAspect="1"/>
          </p:cNvPicPr>
          <p:nvPr/>
        </p:nvPicPr>
        <p:blipFill>
          <a:blip r:embed="rId3">
            <a:extLst/>
          </a:blip>
          <a:stretch>
            <a:fillRect/>
          </a:stretch>
        </p:blipFill>
        <p:spPr>
          <a:xfrm>
            <a:off x="1523999" y="11887200"/>
            <a:ext cx="1600201" cy="304800"/>
          </a:xfrm>
          <a:prstGeom prst="rect">
            <a:avLst/>
          </a:prstGeom>
          <a:ln w="12700">
            <a:miter lim="400000"/>
          </a:ln>
        </p:spPr>
      </p:pic>
      <p:sp>
        <p:nvSpPr>
          <p:cNvPr id="441" name="output1 = input1 * weight1.1 + bias1"/>
          <p:cNvSpPr txBox="1"/>
          <p:nvPr/>
        </p:nvSpPr>
        <p:spPr>
          <a:xfrm>
            <a:off x="4067642" y="5985410"/>
            <a:ext cx="16248717" cy="174518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p>
            <a:pPr>
              <a:lnSpc>
                <a:spcPts val="12800"/>
              </a:lnSpc>
              <a:spcBef>
                <a:spcPts val="0"/>
              </a:spcBef>
              <a:defRPr b="1" sz="7600">
                <a:solidFill>
                  <a:srgbClr val="FFFFFF"/>
                </a:solidFill>
                <a:latin typeface="Avenir Next Regular"/>
                <a:ea typeface="Avenir Next Regular"/>
                <a:cs typeface="Avenir Next Regular"/>
                <a:sym typeface="Avenir Next Regular"/>
              </a:defRPr>
            </a:pPr>
            <a:r>
              <a:t>output</a:t>
            </a:r>
            <a:r>
              <a:rPr baseline="-5999"/>
              <a:t>1 </a:t>
            </a:r>
            <a:r>
              <a:t>= input</a:t>
            </a:r>
            <a:r>
              <a:rPr baseline="-5999"/>
              <a:t>1 </a:t>
            </a:r>
            <a:r>
              <a:t>* weight</a:t>
            </a:r>
            <a:r>
              <a:rPr baseline="-5999"/>
              <a:t>1.1</a:t>
            </a:r>
            <a:r>
              <a:t> </a:t>
            </a:r>
            <a:r>
              <a:rPr>
                <a:solidFill>
                  <a:schemeClr val="accent4"/>
                </a:solidFill>
              </a:rPr>
              <a:t>+ bias</a:t>
            </a:r>
            <a:r>
              <a:rPr baseline="-5999">
                <a:solidFill>
                  <a:schemeClr val="accent4"/>
                </a:solidFill>
              </a:rPr>
              <a:t>1</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5" name="Google Shape;79;p18" descr="Google Shape;79;p18"/>
          <p:cNvPicPr>
            <a:picLocks noChangeAspect="1"/>
          </p:cNvPicPr>
          <p:nvPr/>
        </p:nvPicPr>
        <p:blipFill>
          <a:blip r:embed="rId3">
            <a:extLst/>
          </a:blip>
          <a:stretch>
            <a:fillRect/>
          </a:stretch>
        </p:blipFill>
        <p:spPr>
          <a:xfrm>
            <a:off x="1523999" y="11887200"/>
            <a:ext cx="1600201" cy="304800"/>
          </a:xfrm>
          <a:prstGeom prst="rect">
            <a:avLst/>
          </a:prstGeom>
          <a:ln w="12700">
            <a:miter lim="400000"/>
          </a:ln>
        </p:spPr>
      </p:pic>
      <p:pic>
        <p:nvPicPr>
          <p:cNvPr id="446" name="Photomath_logo_reversed_black.png" descr="Photomath_logo_reversed_black.png"/>
          <p:cNvPicPr>
            <a:picLocks noChangeAspect="1"/>
          </p:cNvPicPr>
          <p:nvPr/>
        </p:nvPicPr>
        <p:blipFill>
          <a:blip r:embed="rId4">
            <a:extLst/>
          </a:blip>
          <a:stretch>
            <a:fillRect/>
          </a:stretch>
        </p:blipFill>
        <p:spPr>
          <a:xfrm>
            <a:off x="1111197" y="11509024"/>
            <a:ext cx="2425805" cy="1075291"/>
          </a:xfrm>
          <a:prstGeom prst="rect">
            <a:avLst/>
          </a:prstGeom>
          <a:ln w="12700">
            <a:miter lim="400000"/>
          </a:ln>
        </p:spPr>
      </p:pic>
      <p:pic>
        <p:nvPicPr>
          <p:cNvPr id="447" name="05-manipulating-biases 2x.mp4" descr="05-manipulating-biases 2x.mp4"/>
          <p:cNvPicPr>
            <a:picLocks noChangeAspect="0"/>
          </p:cNvPicPr>
          <p:nvPr>
            <a:videoFile r:link="rId5"/>
            <p:extLst>
              <p:ext uri="{DAA4B4D4-6D71-4841-9C94-3DE7FCFB9230}">
                <p14:media xmlns:p14="http://schemas.microsoft.com/office/powerpoint/2010/main" r:embed="rId6"/>
              </p:ext>
            </p:extLst>
          </p:nvPr>
        </p:nvPicPr>
        <p:blipFill>
          <a:blip r:embed="rId7">
            <a:extLst/>
          </a:blip>
          <a:stretch>
            <a:fillRect/>
          </a:stretch>
        </p:blipFill>
        <p:spPr>
          <a:xfrm>
            <a:off x="12579" y="7963"/>
            <a:ext cx="24358842" cy="13700074"/>
          </a:xfrm>
          <a:prstGeom prst="rect">
            <a:avLst/>
          </a:prstGeom>
          <a:ln w="12700">
            <a:miter lim="400000"/>
          </a:ln>
        </p:spPr>
      </p:pic>
      <p:sp>
        <p:nvSpPr>
          <p:cNvPr id="448" name="source: youtube.com/c/SebastianLague"/>
          <p:cNvSpPr txBox="1"/>
          <p:nvPr/>
        </p:nvSpPr>
        <p:spPr>
          <a:xfrm>
            <a:off x="17248319" y="13167518"/>
            <a:ext cx="7051293" cy="612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DDDDDD"/>
                </a:solidFill>
              </a:defRPr>
            </a:lvl1pPr>
          </a:lstStyle>
          <a:p>
            <a:pPr/>
            <a:r>
              <a:t>source: youtube.com/c/SebastianLague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519" fill="hold"/>
                                        <p:tgtEl>
                                          <p:spTgt spid="44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47"/>
                </p:tgtEl>
              </p:cMediaNode>
            </p:video>
            <p:seq concurrent="1" prevAc="none" nextAc="seek">
              <p:cTn id="8" evtFilter="cancelBubble" nodeType="interactiveSeq" restart="whenNotActive" fill="hold">
                <p:stCondLst>
                  <p:cond delay="0" evt="onClick">
                    <p:tgtEl>
                      <p:spTgt spid="447"/>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47"/>
                                        </p:tgtEl>
                                      </p:cBhvr>
                                    </p:cmd>
                                  </p:childTnLst>
                                </p:cTn>
                              </p:par>
                            </p:childTnLst>
                          </p:cTn>
                        </p:par>
                      </p:childTnLst>
                    </p:cTn>
                  </p:par>
                </p:childTnLst>
              </p:cTn>
              <p:nextCondLst>
                <p:cond delay="0" evt="onClick">
                  <p:tgtEl>
                    <p:spTgt spid="44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2" name="Google Shape;79;p18" descr="Google Shape;79;p18"/>
          <p:cNvPicPr>
            <a:picLocks noChangeAspect="1"/>
          </p:cNvPicPr>
          <p:nvPr/>
        </p:nvPicPr>
        <p:blipFill>
          <a:blip r:embed="rId3">
            <a:extLst/>
          </a:blip>
          <a:stretch>
            <a:fillRect/>
          </a:stretch>
        </p:blipFill>
        <p:spPr>
          <a:xfrm>
            <a:off x="1523999" y="11887200"/>
            <a:ext cx="1600201" cy="304800"/>
          </a:xfrm>
          <a:prstGeom prst="rect">
            <a:avLst/>
          </a:prstGeom>
          <a:ln w="12700">
            <a:miter lim="400000"/>
          </a:ln>
        </p:spPr>
      </p:pic>
      <p:pic>
        <p:nvPicPr>
          <p:cNvPr id="453" name="Photomath_logo_reversed_black.png" descr="Photomath_logo_reversed_black.png"/>
          <p:cNvPicPr>
            <a:picLocks noChangeAspect="1"/>
          </p:cNvPicPr>
          <p:nvPr/>
        </p:nvPicPr>
        <p:blipFill>
          <a:blip r:embed="rId4">
            <a:extLst/>
          </a:blip>
          <a:stretch>
            <a:fillRect/>
          </a:stretch>
        </p:blipFill>
        <p:spPr>
          <a:xfrm>
            <a:off x="1111197" y="11509024"/>
            <a:ext cx="2425805" cy="1075291"/>
          </a:xfrm>
          <a:prstGeom prst="rect">
            <a:avLst/>
          </a:prstGeom>
          <a:ln w="12700">
            <a:miter lim="400000"/>
          </a:ln>
        </p:spPr>
      </p:pic>
      <p:pic>
        <p:nvPicPr>
          <p:cNvPr id="454" name="04-complex-dataset 2x.mp4" descr="04-complex-dataset 2x.mp4"/>
          <p:cNvPicPr>
            <a:picLocks noChangeAspect="0"/>
          </p:cNvPicPr>
          <p:nvPr>
            <a:videoFile r:link="rId5"/>
            <p:extLst>
              <p:ext uri="{DAA4B4D4-6D71-4841-9C94-3DE7FCFB9230}">
                <p14:media xmlns:p14="http://schemas.microsoft.com/office/powerpoint/2010/main" r:embed="rId6"/>
              </p:ext>
            </p:extLst>
          </p:nvPr>
        </p:nvPicPr>
        <p:blipFill>
          <a:blip r:embed="rId7">
            <a:extLst/>
          </a:blip>
          <a:stretch>
            <a:fillRect/>
          </a:stretch>
        </p:blipFill>
        <p:spPr>
          <a:xfrm>
            <a:off x="-1582" y="-1"/>
            <a:ext cx="24387164" cy="13716001"/>
          </a:xfrm>
          <a:prstGeom prst="rect">
            <a:avLst/>
          </a:prstGeom>
          <a:ln w="12700">
            <a:miter lim="400000"/>
          </a:ln>
        </p:spPr>
      </p:pic>
      <p:sp>
        <p:nvSpPr>
          <p:cNvPr id="455" name="source: youtube.com/c/SebastianLague"/>
          <p:cNvSpPr txBox="1"/>
          <p:nvPr/>
        </p:nvSpPr>
        <p:spPr>
          <a:xfrm>
            <a:off x="17248319" y="13167518"/>
            <a:ext cx="7051293" cy="612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DDDDDD"/>
                </a:solidFill>
              </a:defRPr>
            </a:lvl1pPr>
          </a:lstStyle>
          <a:p>
            <a:pPr/>
            <a:r>
              <a:t>source: youtube.com/c/SebastianLague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881" fill="hold"/>
                                        <p:tgtEl>
                                          <p:spTgt spid="45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54"/>
                </p:tgtEl>
              </p:cMediaNode>
            </p:video>
            <p:seq concurrent="1" prevAc="none" nextAc="seek">
              <p:cTn id="8" evtFilter="cancelBubble" nodeType="interactiveSeq" restart="whenNotActive" fill="hold">
                <p:stCondLst>
                  <p:cond delay="0" evt="onClick">
                    <p:tgtEl>
                      <p:spTgt spid="454"/>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54"/>
                                        </p:tgtEl>
                                      </p:cBhvr>
                                    </p:cmd>
                                  </p:childTnLst>
                                </p:cTn>
                              </p:par>
                            </p:childTnLst>
                          </p:cTn>
                        </p:par>
                      </p:childTnLst>
                    </p:cTn>
                  </p:par>
                </p:childTnLst>
              </p:cTn>
              <p:nextCondLst>
                <p:cond delay="0" evt="onClick">
                  <p:tgtEl>
                    <p:spTgt spid="45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9" name="Google Shape;79;p18" descr="Google Shape;79;p18"/>
          <p:cNvPicPr>
            <a:picLocks noChangeAspect="1"/>
          </p:cNvPicPr>
          <p:nvPr/>
        </p:nvPicPr>
        <p:blipFill>
          <a:blip r:embed="rId3">
            <a:extLst/>
          </a:blip>
          <a:stretch>
            <a:fillRect/>
          </a:stretch>
        </p:blipFill>
        <p:spPr>
          <a:xfrm>
            <a:off x="1523999" y="11887200"/>
            <a:ext cx="1600201" cy="304800"/>
          </a:xfrm>
          <a:prstGeom prst="rect">
            <a:avLst/>
          </a:prstGeom>
          <a:ln w="12700">
            <a:miter lim="400000"/>
          </a:ln>
        </p:spPr>
      </p:pic>
      <p:pic>
        <p:nvPicPr>
          <p:cNvPr id="460" name="06-hidden-layer 2x.mp4" descr="06-hidden-layer 2x.mp4"/>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1582" y="0"/>
            <a:ext cx="24387164" cy="13716001"/>
          </a:xfrm>
          <a:prstGeom prst="rect">
            <a:avLst/>
          </a:prstGeom>
          <a:ln w="12700">
            <a:miter lim="400000"/>
          </a:ln>
        </p:spPr>
      </p:pic>
      <p:sp>
        <p:nvSpPr>
          <p:cNvPr id="461" name="source: youtube.com/c/SebastianLague"/>
          <p:cNvSpPr txBox="1"/>
          <p:nvPr/>
        </p:nvSpPr>
        <p:spPr>
          <a:xfrm>
            <a:off x="17248319" y="13167518"/>
            <a:ext cx="7051293" cy="612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DDDDDD"/>
                </a:solidFill>
              </a:defRPr>
            </a:lvl1pPr>
          </a:lstStyle>
          <a:p>
            <a:pPr/>
            <a:r>
              <a:t>source: youtube.com/c/SebastianLague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199" fill="hold"/>
                                        <p:tgtEl>
                                          <p:spTgt spid="46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60"/>
                </p:tgtEl>
              </p:cMediaNode>
            </p:video>
            <p:seq concurrent="1" prevAc="none" nextAc="seek">
              <p:cTn id="8" evtFilter="cancelBubble" nodeType="interactiveSeq" restart="whenNotActive" fill="hold">
                <p:stCondLst>
                  <p:cond delay="0" evt="onClick">
                    <p:tgtEl>
                      <p:spTgt spid="460"/>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60"/>
                                        </p:tgtEl>
                                      </p:cBhvr>
                                    </p:cmd>
                                  </p:childTnLst>
                                </p:cTn>
                              </p:par>
                            </p:childTnLst>
                          </p:cTn>
                        </p:par>
                      </p:childTnLst>
                    </p:cTn>
                  </p:par>
                </p:childTnLst>
              </p:cTn>
              <p:nextCondLst>
                <p:cond delay="0" evt="onClick">
                  <p:tgtEl>
                    <p:spTgt spid="460"/>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5" name="Google Shape;79;p18" descr="Google Shape;79;p18"/>
          <p:cNvPicPr>
            <a:picLocks noChangeAspect="1"/>
          </p:cNvPicPr>
          <p:nvPr/>
        </p:nvPicPr>
        <p:blipFill>
          <a:blip r:embed="rId3">
            <a:extLst/>
          </a:blip>
          <a:stretch>
            <a:fillRect/>
          </a:stretch>
        </p:blipFill>
        <p:spPr>
          <a:xfrm>
            <a:off x="1523999" y="11887200"/>
            <a:ext cx="1600201" cy="304800"/>
          </a:xfrm>
          <a:prstGeom prst="rect">
            <a:avLst/>
          </a:prstGeom>
          <a:ln w="12700">
            <a:miter lim="400000"/>
          </a:ln>
        </p:spPr>
      </p:pic>
      <p:pic>
        <p:nvPicPr>
          <p:cNvPr id="466" name="Photomath_logo_reversed_black.png" descr="Photomath_logo_reversed_black.png"/>
          <p:cNvPicPr>
            <a:picLocks noChangeAspect="1"/>
          </p:cNvPicPr>
          <p:nvPr/>
        </p:nvPicPr>
        <p:blipFill>
          <a:blip r:embed="rId4">
            <a:extLst/>
          </a:blip>
          <a:stretch>
            <a:fillRect/>
          </a:stretch>
        </p:blipFill>
        <p:spPr>
          <a:xfrm>
            <a:off x="1111197" y="11509024"/>
            <a:ext cx="2425805" cy="1075291"/>
          </a:xfrm>
          <a:prstGeom prst="rect">
            <a:avLst/>
          </a:prstGeom>
          <a:ln w="12700">
            <a:miter lim="400000"/>
          </a:ln>
        </p:spPr>
      </p:pic>
      <p:pic>
        <p:nvPicPr>
          <p:cNvPr id="467" name="07-manipulating-hidden-layer 2x.mp4" descr="07-manipulating-hidden-layer 2x.mp4"/>
          <p:cNvPicPr>
            <a:picLocks noChangeAspect="0"/>
          </p:cNvPicPr>
          <p:nvPr>
            <a:videoFile r:link="rId5"/>
            <p:extLst>
              <p:ext uri="{DAA4B4D4-6D71-4841-9C94-3DE7FCFB9230}">
                <p14:media xmlns:p14="http://schemas.microsoft.com/office/powerpoint/2010/main" r:embed="rId6"/>
              </p:ext>
            </p:extLst>
          </p:nvPr>
        </p:nvPicPr>
        <p:blipFill>
          <a:blip r:embed="rId7">
            <a:extLst/>
          </a:blip>
          <a:stretch>
            <a:fillRect/>
          </a:stretch>
        </p:blipFill>
        <p:spPr>
          <a:xfrm>
            <a:off x="-1582" y="-1"/>
            <a:ext cx="24387164" cy="13716001"/>
          </a:xfrm>
          <a:prstGeom prst="rect">
            <a:avLst/>
          </a:prstGeom>
          <a:ln w="12700">
            <a:miter lim="400000"/>
          </a:ln>
        </p:spPr>
      </p:pic>
      <p:sp>
        <p:nvSpPr>
          <p:cNvPr id="468" name="source: youtube.com/c/SebastianLague"/>
          <p:cNvSpPr txBox="1"/>
          <p:nvPr/>
        </p:nvSpPr>
        <p:spPr>
          <a:xfrm>
            <a:off x="17248319" y="13167518"/>
            <a:ext cx="7051293" cy="612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DDDDDD"/>
                </a:solidFill>
              </a:defRPr>
            </a:lvl1pPr>
          </a:lstStyle>
          <a:p>
            <a:pPr/>
            <a:r>
              <a:t>source: youtube.com/c/SebastianLague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480" fill="hold"/>
                                        <p:tgtEl>
                                          <p:spTgt spid="46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67"/>
                </p:tgtEl>
              </p:cMediaNode>
            </p:video>
            <p:seq concurrent="1" prevAc="none" nextAc="seek">
              <p:cTn id="8" evtFilter="cancelBubble" nodeType="interactiveSeq" restart="whenNotActive" fill="hold">
                <p:stCondLst>
                  <p:cond delay="0" evt="onClick">
                    <p:tgtEl>
                      <p:spTgt spid="467"/>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67"/>
                                        </p:tgtEl>
                                      </p:cBhvr>
                                    </p:cmd>
                                  </p:childTnLst>
                                </p:cTn>
                              </p:par>
                            </p:childTnLst>
                          </p:cTn>
                        </p:par>
                      </p:childTnLst>
                    </p:cTn>
                  </p:par>
                </p:childTnLst>
              </p:cTn>
              <p:nextCondLst>
                <p:cond delay="0" evt="onClick">
                  <p:tgtEl>
                    <p:spTgt spid="46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2" name="Google Shape;79;p18" descr="Google Shape;79;p18"/>
          <p:cNvPicPr>
            <a:picLocks noChangeAspect="1"/>
          </p:cNvPicPr>
          <p:nvPr/>
        </p:nvPicPr>
        <p:blipFill>
          <a:blip r:embed="rId3">
            <a:extLst/>
          </a:blip>
          <a:stretch>
            <a:fillRect/>
          </a:stretch>
        </p:blipFill>
        <p:spPr>
          <a:xfrm>
            <a:off x="1523999" y="11887200"/>
            <a:ext cx="1600201" cy="304800"/>
          </a:xfrm>
          <a:prstGeom prst="rect">
            <a:avLst/>
          </a:prstGeom>
          <a:ln w="12700">
            <a:miter lim="400000"/>
          </a:ln>
        </p:spPr>
      </p:pic>
      <p:pic>
        <p:nvPicPr>
          <p:cNvPr id="473" name="08-neuron-activation 2x.mp4" descr="08-neuron-activation 2x.mp4"/>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1582" y="-1"/>
            <a:ext cx="24387164" cy="13716001"/>
          </a:xfrm>
          <a:prstGeom prst="rect">
            <a:avLst/>
          </a:prstGeom>
          <a:ln w="12700">
            <a:miter lim="400000"/>
          </a:ln>
        </p:spPr>
      </p:pic>
      <p:sp>
        <p:nvSpPr>
          <p:cNvPr id="474" name="source: youtube.com/c/SebastianLague"/>
          <p:cNvSpPr txBox="1"/>
          <p:nvPr/>
        </p:nvSpPr>
        <p:spPr>
          <a:xfrm>
            <a:off x="17248319" y="13167518"/>
            <a:ext cx="7051293" cy="612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DDDDDD"/>
                </a:solidFill>
              </a:defRPr>
            </a:lvl1pPr>
          </a:lstStyle>
          <a:p>
            <a:pPr/>
            <a:r>
              <a:t>source: youtube.com/c/SebastianLague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8280" fill="hold"/>
                                        <p:tgtEl>
                                          <p:spTgt spid="47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73"/>
                </p:tgtEl>
              </p:cMediaNode>
            </p:video>
            <p:seq concurrent="1" prevAc="none" nextAc="seek">
              <p:cTn id="8" evtFilter="cancelBubble" nodeType="interactiveSeq" restart="whenNotActive" fill="hold">
                <p:stCondLst>
                  <p:cond delay="0" evt="onClick">
                    <p:tgtEl>
                      <p:spTgt spid="473"/>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73"/>
                                        </p:tgtEl>
                                      </p:cBhvr>
                                    </p:cmd>
                                  </p:childTnLst>
                                </p:cTn>
                              </p:par>
                            </p:childTnLst>
                          </p:cTn>
                        </p:par>
                      </p:childTnLst>
                    </p:cTn>
                  </p:par>
                </p:childTnLst>
              </p:cTn>
              <p:nextCondLst>
                <p:cond delay="0" evt="onClick">
                  <p:tgtEl>
                    <p:spTgt spid="47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8" name="Google Shape;79;p18" descr="Google Shape;79;p18"/>
          <p:cNvPicPr>
            <a:picLocks noChangeAspect="1"/>
          </p:cNvPicPr>
          <p:nvPr/>
        </p:nvPicPr>
        <p:blipFill>
          <a:blip r:embed="rId3">
            <a:extLst/>
          </a:blip>
          <a:stretch>
            <a:fillRect/>
          </a:stretch>
        </p:blipFill>
        <p:spPr>
          <a:xfrm>
            <a:off x="1523999" y="11887200"/>
            <a:ext cx="1600201" cy="304800"/>
          </a:xfrm>
          <a:prstGeom prst="rect">
            <a:avLst/>
          </a:prstGeom>
          <a:ln w="12700">
            <a:miter lim="400000"/>
          </a:ln>
        </p:spPr>
      </p:pic>
      <p:pic>
        <p:nvPicPr>
          <p:cNvPr id="479" name="media9.mp4" descr="media9.mp4"/>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1177" y="227"/>
            <a:ext cx="24386353" cy="13715546"/>
          </a:xfrm>
          <a:prstGeom prst="rect">
            <a:avLst/>
          </a:prstGeom>
          <a:ln w="12700">
            <a:miter lim="400000"/>
          </a:ln>
        </p:spPr>
      </p:pic>
      <p:sp>
        <p:nvSpPr>
          <p:cNvPr id="480" name="source: youtube.com/c/SebastianLague"/>
          <p:cNvSpPr txBox="1"/>
          <p:nvPr/>
        </p:nvSpPr>
        <p:spPr>
          <a:xfrm>
            <a:off x="17248319" y="13167518"/>
            <a:ext cx="7051293" cy="612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DDDDDD"/>
                </a:solidFill>
              </a:defRPr>
            </a:lvl1pPr>
          </a:lstStyle>
          <a:p>
            <a:pPr/>
            <a:r>
              <a:t>source: youtube.com/c/SebastianLague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081" fill="hold"/>
                                        <p:tgtEl>
                                          <p:spTgt spid="47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79"/>
                </p:tgtEl>
              </p:cMediaNode>
            </p:video>
            <p:seq concurrent="1" prevAc="none" nextAc="seek">
              <p:cTn id="8" evtFilter="cancelBubble" nodeType="interactiveSeq" restart="whenNotActive" fill="hold">
                <p:stCondLst>
                  <p:cond delay="0" evt="onClick">
                    <p:tgtEl>
                      <p:spTgt spid="479"/>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79"/>
                                        </p:tgtEl>
                                      </p:cBhvr>
                                    </p:cmd>
                                  </p:childTnLst>
                                </p:cTn>
                              </p:par>
                            </p:childTnLst>
                          </p:cTn>
                        </p:par>
                      </p:childTnLst>
                    </p:cTn>
                  </p:par>
                </p:childTnLst>
              </p:cTn>
              <p:nextCondLst>
                <p:cond delay="0" evt="onClick">
                  <p:tgtEl>
                    <p:spTgt spid="47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4" name="Google Shape;79;p18" descr="Google Shape;79;p18"/>
          <p:cNvPicPr>
            <a:picLocks noChangeAspect="1"/>
          </p:cNvPicPr>
          <p:nvPr/>
        </p:nvPicPr>
        <p:blipFill>
          <a:blip r:embed="rId3">
            <a:extLst/>
          </a:blip>
          <a:stretch>
            <a:fillRect/>
          </a:stretch>
        </p:blipFill>
        <p:spPr>
          <a:xfrm>
            <a:off x="1523999" y="11887200"/>
            <a:ext cx="1600201" cy="304800"/>
          </a:xfrm>
          <a:prstGeom prst="rect">
            <a:avLst/>
          </a:prstGeom>
          <a:ln w="12700">
            <a:miter lim="400000"/>
          </a:ln>
        </p:spPr>
      </p:pic>
      <p:pic>
        <p:nvPicPr>
          <p:cNvPr id="485" name="10-manipulating-activation-step-function 2x.mp4" descr="10-manipulating-activation-step-function 2x.mp4"/>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16197" y="9999"/>
            <a:ext cx="24387164" cy="13716001"/>
          </a:xfrm>
          <a:prstGeom prst="rect">
            <a:avLst/>
          </a:prstGeom>
          <a:ln w="12700">
            <a:miter lim="400000"/>
          </a:ln>
        </p:spPr>
      </p:pic>
      <p:sp>
        <p:nvSpPr>
          <p:cNvPr id="486" name="source: youtube.com/c/SebastianLague"/>
          <p:cNvSpPr txBox="1"/>
          <p:nvPr/>
        </p:nvSpPr>
        <p:spPr>
          <a:xfrm>
            <a:off x="17248319" y="13167518"/>
            <a:ext cx="7051293" cy="612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DDDDDD"/>
                </a:solidFill>
              </a:defRPr>
            </a:lvl1pPr>
          </a:lstStyle>
          <a:p>
            <a:pPr/>
            <a:r>
              <a:t>source: youtube.com/c/SebastianLague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640" fill="hold"/>
                                        <p:tgtEl>
                                          <p:spTgt spid="48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85"/>
                </p:tgtEl>
              </p:cMediaNode>
            </p:video>
            <p:seq concurrent="1" prevAc="none" nextAc="seek">
              <p:cTn id="8" evtFilter="cancelBubble" nodeType="interactiveSeq" restart="whenNotActive" fill="hold">
                <p:stCondLst>
                  <p:cond delay="0" evt="onClick">
                    <p:tgtEl>
                      <p:spTgt spid="485"/>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85"/>
                                        </p:tgtEl>
                                      </p:cBhvr>
                                    </p:cmd>
                                  </p:childTnLst>
                                </p:cTn>
                              </p:par>
                            </p:childTnLst>
                          </p:cTn>
                        </p:par>
                      </p:childTnLst>
                    </p:cTn>
                  </p:par>
                </p:childTnLst>
              </p:cTn>
              <p:nextCondLst>
                <p:cond delay="0" evt="onClick">
                  <p:tgtEl>
                    <p:spTgt spid="48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0" name="11-activation-functions-sigmoid 2x.mp4" descr="11-activation-functions-sigmoid 2x.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582" y="0"/>
            <a:ext cx="24387164" cy="13716001"/>
          </a:xfrm>
          <a:prstGeom prst="rect">
            <a:avLst/>
          </a:prstGeom>
          <a:ln w="12700">
            <a:miter lim="400000"/>
          </a:ln>
        </p:spPr>
      </p:pic>
      <p:sp>
        <p:nvSpPr>
          <p:cNvPr id="491" name="source: youtube.com/c/SebastianLague"/>
          <p:cNvSpPr txBox="1"/>
          <p:nvPr/>
        </p:nvSpPr>
        <p:spPr>
          <a:xfrm>
            <a:off x="17248319" y="13167518"/>
            <a:ext cx="7051293" cy="612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DDDDDD"/>
                </a:solidFill>
              </a:defRPr>
            </a:lvl1pPr>
          </a:lstStyle>
          <a:p>
            <a:pPr/>
            <a:r>
              <a:t>source: youtube.com/c/SebastianLague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721" fill="hold"/>
                                        <p:tgtEl>
                                          <p:spTgt spid="49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90"/>
                </p:tgtEl>
              </p:cMediaNode>
            </p:video>
            <p:seq concurrent="1" prevAc="none" nextAc="seek">
              <p:cTn id="8" evtFilter="cancelBubble" nodeType="interactiveSeq" restart="whenNotActive" fill="hold">
                <p:stCondLst>
                  <p:cond delay="0" evt="onClick">
                    <p:tgtEl>
                      <p:spTgt spid="490"/>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90"/>
                                        </p:tgtEl>
                                      </p:cBhvr>
                                    </p:cmd>
                                  </p:childTnLst>
                                </p:cTn>
                              </p:par>
                            </p:childTnLst>
                          </p:cTn>
                        </p:par>
                      </p:childTnLst>
                    </p:cTn>
                  </p:par>
                </p:childTnLst>
              </p:cTn>
              <p:nextCondLst>
                <p:cond delay="0" evt="onClick">
                  <p:tgtEl>
                    <p:spTgt spid="490"/>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5" name="Google Shape;79;p18" descr="Google Shape;79;p18"/>
          <p:cNvPicPr>
            <a:picLocks noChangeAspect="1"/>
          </p:cNvPicPr>
          <p:nvPr/>
        </p:nvPicPr>
        <p:blipFill>
          <a:blip r:embed="rId3">
            <a:extLst/>
          </a:blip>
          <a:stretch>
            <a:fillRect/>
          </a:stretch>
        </p:blipFill>
        <p:spPr>
          <a:xfrm>
            <a:off x="1523999" y="11887200"/>
            <a:ext cx="1600201" cy="304800"/>
          </a:xfrm>
          <a:prstGeom prst="rect">
            <a:avLst/>
          </a:prstGeom>
          <a:ln w="12700">
            <a:miter lim="400000"/>
          </a:ln>
        </p:spPr>
      </p:pic>
      <p:pic>
        <p:nvPicPr>
          <p:cNvPr id="496" name="12-manipulating-sigmoid 2x.mp4" descr="12-manipulating-sigmoid 2x.mp4"/>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1582" y="-1"/>
            <a:ext cx="24387164" cy="13716001"/>
          </a:xfrm>
          <a:prstGeom prst="rect">
            <a:avLst/>
          </a:prstGeom>
          <a:ln w="12700">
            <a:miter lim="400000"/>
          </a:ln>
        </p:spPr>
      </p:pic>
      <p:sp>
        <p:nvSpPr>
          <p:cNvPr id="497" name="source: youtube.com/c/SebastianLague"/>
          <p:cNvSpPr txBox="1"/>
          <p:nvPr/>
        </p:nvSpPr>
        <p:spPr>
          <a:xfrm>
            <a:off x="17248319" y="13167518"/>
            <a:ext cx="7051293" cy="612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DDDDDD"/>
                </a:solidFill>
              </a:defRPr>
            </a:lvl1pPr>
          </a:lstStyle>
          <a:p>
            <a:pPr/>
            <a:r>
              <a:t>source: youtube.com/c/SebastianLague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040" fill="hold"/>
                                        <p:tgtEl>
                                          <p:spTgt spid="49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96"/>
                </p:tgtEl>
              </p:cMediaNode>
            </p:video>
            <p:seq concurrent="1" prevAc="none" nextAc="seek">
              <p:cTn id="8" evtFilter="cancelBubble" nodeType="interactiveSeq" restart="whenNotActive" fill="hold">
                <p:stCondLst>
                  <p:cond delay="0" evt="onClick">
                    <p:tgtEl>
                      <p:spTgt spid="496"/>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96"/>
                                        </p:tgtEl>
                                      </p:cBhvr>
                                    </p:cmd>
                                  </p:childTnLst>
                                </p:cTn>
                              </p:par>
                            </p:childTnLst>
                          </p:cTn>
                        </p:par>
                      </p:childTnLst>
                    </p:cTn>
                  </p:par>
                </p:childTnLst>
              </p:cTn>
              <p:nextCondLst>
                <p:cond delay="0" evt="onClick">
                  <p:tgtEl>
                    <p:spTgt spid="49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ED601"/>
        </a:solidFill>
      </p:bgPr>
    </p:bg>
    <p:spTree>
      <p:nvGrpSpPr>
        <p:cNvPr id="1" name=""/>
        <p:cNvGrpSpPr/>
        <p:nvPr/>
      </p:nvGrpSpPr>
      <p:grpSpPr>
        <a:xfrm>
          <a:off x="0" y="0"/>
          <a:ext cx="0" cy="0"/>
          <a:chOff x="0" y="0"/>
          <a:chExt cx="0" cy="0"/>
        </a:xfrm>
      </p:grpSpPr>
      <p:pic>
        <p:nvPicPr>
          <p:cNvPr id="388" name="Google Shape;78;p18" descr="Google Shape;78;p18"/>
          <p:cNvPicPr>
            <a:picLocks noChangeAspect="1"/>
          </p:cNvPicPr>
          <p:nvPr/>
        </p:nvPicPr>
        <p:blipFill>
          <a:blip r:embed="rId2">
            <a:extLst/>
          </a:blip>
          <a:stretch>
            <a:fillRect/>
          </a:stretch>
        </p:blipFill>
        <p:spPr>
          <a:xfrm>
            <a:off x="17354861" y="-2"/>
            <a:ext cx="9791704" cy="13716003"/>
          </a:xfrm>
          <a:prstGeom prst="rect">
            <a:avLst/>
          </a:prstGeom>
          <a:ln w="12700">
            <a:miter lim="400000"/>
          </a:ln>
        </p:spPr>
      </p:pic>
      <p:pic>
        <p:nvPicPr>
          <p:cNvPr id="389" name="Google Shape;79;p18" descr="Google Shape;79;p18"/>
          <p:cNvPicPr>
            <a:picLocks noChangeAspect="1"/>
          </p:cNvPicPr>
          <p:nvPr/>
        </p:nvPicPr>
        <p:blipFill>
          <a:blip r:embed="rId3">
            <a:extLst/>
          </a:blip>
          <a:stretch>
            <a:fillRect/>
          </a:stretch>
        </p:blipFill>
        <p:spPr>
          <a:xfrm>
            <a:off x="1523999" y="11887200"/>
            <a:ext cx="1600201" cy="304800"/>
          </a:xfrm>
          <a:prstGeom prst="rect">
            <a:avLst/>
          </a:prstGeom>
          <a:ln w="12700">
            <a:miter lim="400000"/>
          </a:ln>
        </p:spPr>
      </p:pic>
      <p:pic>
        <p:nvPicPr>
          <p:cNvPr id="390" name="Google Shape;80;p18" descr="Google Shape;80;p18"/>
          <p:cNvPicPr>
            <a:picLocks noChangeAspect="1"/>
          </p:cNvPicPr>
          <p:nvPr/>
        </p:nvPicPr>
        <p:blipFill>
          <a:blip r:embed="rId4">
            <a:extLst/>
          </a:blip>
          <a:stretch>
            <a:fillRect/>
          </a:stretch>
        </p:blipFill>
        <p:spPr>
          <a:xfrm>
            <a:off x="12224947" y="7170601"/>
            <a:ext cx="8293104" cy="6464304"/>
          </a:xfrm>
          <a:prstGeom prst="rect">
            <a:avLst/>
          </a:prstGeom>
          <a:ln w="12700">
            <a:miter lim="400000"/>
          </a:ln>
        </p:spPr>
      </p:pic>
      <p:sp>
        <p:nvSpPr>
          <p:cNvPr id="391" name="Google Shape;82;p18"/>
          <p:cNvSpPr txBox="1"/>
          <p:nvPr/>
        </p:nvSpPr>
        <p:spPr>
          <a:xfrm>
            <a:off x="1523999" y="1523999"/>
            <a:ext cx="10515201" cy="12659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8800"/>
              </a:lnSpc>
              <a:defRPr b="1" sz="8000">
                <a:latin typeface="Avenir Next Regular"/>
                <a:ea typeface="Avenir Next Regular"/>
                <a:cs typeface="Avenir Next Regular"/>
                <a:sym typeface="Avenir Next Regular"/>
              </a:defRPr>
            </a:lvl1pPr>
          </a:lstStyle>
          <a:p>
            <a:pPr/>
            <a:r>
              <a:t>About me</a:t>
            </a:r>
          </a:p>
        </p:txBody>
      </p:sp>
      <p:sp>
        <p:nvSpPr>
          <p:cNvPr id="392" name="Google Shape;84;p18"/>
          <p:cNvSpPr txBox="1"/>
          <p:nvPr/>
        </p:nvSpPr>
        <p:spPr>
          <a:xfrm>
            <a:off x="1429382" y="3693067"/>
            <a:ext cx="14607540" cy="4927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r>
              <a:t>Senior Quality Assurance Automation Engineer </a:t>
            </a:r>
            <a:r>
              <a:rPr>
                <a:solidFill>
                  <a:srgbClr val="0551D8"/>
                </a:solidFill>
              </a:rPr>
              <a:t>@Photomath</a:t>
            </a:r>
            <a:r>
              <a:t> </a:t>
            </a:r>
          </a:p>
          <a:p>
            <a:pPr/>
          </a:p>
          <a:p>
            <a:pPr/>
            <a:r>
              <a:t>Organizer of the Testival Zagreb Meetup </a:t>
            </a:r>
            <a:br/>
            <a:r>
              <a:t>and Testival Conference</a:t>
            </a:r>
          </a:p>
        </p:txBody>
      </p:sp>
      <p:pic>
        <p:nvPicPr>
          <p:cNvPr id="393" name="Photomath_logo_reversed_black.png" descr="Photomath_logo_reversed_black.png"/>
          <p:cNvPicPr>
            <a:picLocks noChangeAspect="1"/>
          </p:cNvPicPr>
          <p:nvPr/>
        </p:nvPicPr>
        <p:blipFill>
          <a:blip r:embed="rId5">
            <a:extLst/>
          </a:blip>
          <a:stretch>
            <a:fillRect/>
          </a:stretch>
        </p:blipFill>
        <p:spPr>
          <a:xfrm>
            <a:off x="1111197" y="11509024"/>
            <a:ext cx="2425805" cy="1075291"/>
          </a:xfrm>
          <a:prstGeom prst="rect">
            <a:avLst/>
          </a:prstGeom>
          <a:ln w="12700">
            <a:miter lim="400000"/>
          </a:ln>
        </p:spPr>
      </p:pic>
      <p:pic>
        <p:nvPicPr>
          <p:cNvPr id="394" name="ARROW.png" descr="ARROW.png"/>
          <p:cNvPicPr>
            <a:picLocks noChangeAspect="1"/>
          </p:cNvPicPr>
          <p:nvPr/>
        </p:nvPicPr>
        <p:blipFill>
          <a:blip r:embed="rId6">
            <a:extLst/>
          </a:blip>
          <a:stretch>
            <a:fillRect/>
          </a:stretch>
        </p:blipFill>
        <p:spPr>
          <a:xfrm>
            <a:off x="11818336" y="7941762"/>
            <a:ext cx="1578340" cy="248557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1" name="Google Shape;126;p24" descr="Google Shape;126;p24"/>
          <p:cNvPicPr>
            <a:picLocks noChangeAspect="1"/>
          </p:cNvPicPr>
          <p:nvPr/>
        </p:nvPicPr>
        <p:blipFill>
          <a:blip r:embed="rId3">
            <a:extLst/>
          </a:blip>
          <a:stretch>
            <a:fillRect/>
          </a:stretch>
        </p:blipFill>
        <p:spPr>
          <a:xfrm>
            <a:off x="1523999" y="11887200"/>
            <a:ext cx="1600201" cy="304800"/>
          </a:xfrm>
          <a:prstGeom prst="rect">
            <a:avLst/>
          </a:prstGeom>
          <a:ln w="12700">
            <a:miter lim="400000"/>
          </a:ln>
        </p:spPr>
      </p:pic>
      <p:sp>
        <p:nvSpPr>
          <p:cNvPr id="502" name="Google Shape;127;p24"/>
          <p:cNvSpPr txBox="1"/>
          <p:nvPr/>
        </p:nvSpPr>
        <p:spPr>
          <a:xfrm>
            <a:off x="1523998" y="1523999"/>
            <a:ext cx="16611602" cy="12659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8800"/>
              </a:lnSpc>
              <a:defRPr b="1" sz="8000">
                <a:solidFill>
                  <a:srgbClr val="FFFFFF"/>
                </a:solidFill>
                <a:latin typeface="Avenir Next Regular"/>
                <a:ea typeface="Avenir Next Regular"/>
                <a:cs typeface="Avenir Next Regular"/>
                <a:sym typeface="Avenir Next Regular"/>
              </a:defRPr>
            </a:lvl1pPr>
          </a:lstStyle>
          <a:p>
            <a:pPr/>
            <a:r>
              <a:t>Cost / Loss</a:t>
            </a:r>
          </a:p>
        </p:txBody>
      </p:sp>
      <p:sp>
        <p:nvSpPr>
          <p:cNvPr id="503" name="Google Shape;128;p24"/>
          <p:cNvSpPr txBox="1"/>
          <p:nvPr/>
        </p:nvSpPr>
        <p:spPr>
          <a:xfrm>
            <a:off x="1523999" y="4521148"/>
            <a:ext cx="19779203" cy="2895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a:solidFill>
                  <a:srgbClr val="FFFFFF"/>
                </a:solidFill>
              </a:defRPr>
            </a:pPr>
            <a:r>
              <a:t>error = outputActivation – expectedOutput</a:t>
            </a:r>
          </a:p>
          <a:p>
            <a:pPr>
              <a:defRPr>
                <a:solidFill>
                  <a:srgbClr val="FFFFFF"/>
                </a:solidFill>
              </a:defRPr>
            </a:pPr>
            <a:r>
              <a:t>error = error * error </a:t>
            </a:r>
            <a:br/>
            <a:r>
              <a:t>(emphasize small changes)</a:t>
            </a:r>
          </a:p>
        </p:txBody>
      </p:sp>
      <p:pic>
        <p:nvPicPr>
          <p:cNvPr id="504" name="Object 1" descr="Object 1"/>
          <p:cNvPicPr>
            <a:picLocks noChangeAspect="1"/>
          </p:cNvPicPr>
          <p:nvPr/>
        </p:nvPicPr>
        <p:blipFill>
          <a:blip r:embed="rId4">
            <a:extLst/>
          </a:blip>
          <a:stretch>
            <a:fillRect/>
          </a:stretch>
        </p:blipFill>
        <p:spPr>
          <a:xfrm>
            <a:off x="16510568" y="-4008638"/>
            <a:ext cx="17335503" cy="1332230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8" name="Google Shape;79;p18" descr="Google Shape;79;p18"/>
          <p:cNvPicPr>
            <a:picLocks noChangeAspect="1"/>
          </p:cNvPicPr>
          <p:nvPr/>
        </p:nvPicPr>
        <p:blipFill>
          <a:blip r:embed="rId3">
            <a:extLst/>
          </a:blip>
          <a:stretch>
            <a:fillRect/>
          </a:stretch>
        </p:blipFill>
        <p:spPr>
          <a:xfrm>
            <a:off x="1523999" y="11887200"/>
            <a:ext cx="1600201" cy="304800"/>
          </a:xfrm>
          <a:prstGeom prst="rect">
            <a:avLst/>
          </a:prstGeom>
          <a:ln w="12700">
            <a:miter lim="400000"/>
          </a:ln>
        </p:spPr>
      </p:pic>
      <p:pic>
        <p:nvPicPr>
          <p:cNvPr id="509" name="13-manipulating-cost 2x.mp4" descr="13-manipulating-cost 2x.mp4"/>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10821" y="6975"/>
            <a:ext cx="24387162" cy="13716001"/>
          </a:xfrm>
          <a:prstGeom prst="rect">
            <a:avLst/>
          </a:prstGeom>
          <a:ln w="12700">
            <a:miter lim="400000"/>
          </a:ln>
        </p:spPr>
      </p:pic>
      <p:sp>
        <p:nvSpPr>
          <p:cNvPr id="510" name="source: youtube.com/c/SebastianLague"/>
          <p:cNvSpPr txBox="1"/>
          <p:nvPr/>
        </p:nvSpPr>
        <p:spPr>
          <a:xfrm>
            <a:off x="17248319" y="13167518"/>
            <a:ext cx="7051293" cy="612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DDDDDD"/>
                </a:solidFill>
              </a:defRPr>
            </a:lvl1pPr>
          </a:lstStyle>
          <a:p>
            <a:pPr/>
            <a:r>
              <a:t>source: youtube.com/c/SebastianLague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5721" fill="hold"/>
                                        <p:tgtEl>
                                          <p:spTgt spid="50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509"/>
                </p:tgtEl>
              </p:cMediaNode>
            </p:video>
            <p:seq concurrent="1" prevAc="none" nextAc="seek">
              <p:cTn id="8" evtFilter="cancelBubble" nodeType="interactiveSeq" restart="whenNotActive" fill="hold">
                <p:stCondLst>
                  <p:cond delay="0" evt="onClick">
                    <p:tgtEl>
                      <p:spTgt spid="509"/>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509"/>
                                        </p:tgtEl>
                                      </p:cBhvr>
                                    </p:cmd>
                                  </p:childTnLst>
                                </p:cTn>
                              </p:par>
                            </p:childTnLst>
                          </p:cTn>
                        </p:par>
                      </p:childTnLst>
                    </p:cTn>
                  </p:par>
                </p:childTnLst>
              </p:cTn>
              <p:nextCondLst>
                <p:cond delay="0" evt="onClick">
                  <p:tgtEl>
                    <p:spTgt spid="509"/>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4" name="Google Shape;79;p18" descr="Google Shape;79;p18"/>
          <p:cNvPicPr>
            <a:picLocks noChangeAspect="1"/>
          </p:cNvPicPr>
          <p:nvPr/>
        </p:nvPicPr>
        <p:blipFill>
          <a:blip r:embed="rId3">
            <a:extLst/>
          </a:blip>
          <a:stretch>
            <a:fillRect/>
          </a:stretch>
        </p:blipFill>
        <p:spPr>
          <a:xfrm>
            <a:off x="1523999" y="11887200"/>
            <a:ext cx="1600201" cy="304800"/>
          </a:xfrm>
          <a:prstGeom prst="rect">
            <a:avLst/>
          </a:prstGeom>
          <a:ln w="12700">
            <a:miter lim="400000"/>
          </a:ln>
        </p:spPr>
      </p:pic>
      <p:pic>
        <p:nvPicPr>
          <p:cNvPr id="515" name="14-cost-function 2x.mp4" descr="14-cost-function 2x.mp4"/>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9943" y="-4703"/>
            <a:ext cx="24403886" cy="13725407"/>
          </a:xfrm>
          <a:prstGeom prst="rect">
            <a:avLst/>
          </a:prstGeom>
          <a:ln w="12700">
            <a:miter lim="400000"/>
          </a:ln>
        </p:spPr>
      </p:pic>
      <p:sp>
        <p:nvSpPr>
          <p:cNvPr id="516" name="source: youtube.com/c/SebastianLague"/>
          <p:cNvSpPr txBox="1"/>
          <p:nvPr/>
        </p:nvSpPr>
        <p:spPr>
          <a:xfrm>
            <a:off x="17248319" y="13167518"/>
            <a:ext cx="7051293" cy="612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DDDDDD"/>
                </a:solidFill>
              </a:defRPr>
            </a:lvl1pPr>
          </a:lstStyle>
          <a:p>
            <a:pPr/>
            <a:r>
              <a:t>source: youtube.com/c/SebastianLague</a:t>
            </a:r>
          </a:p>
        </p:txBody>
      </p:sp>
      <p:sp>
        <p:nvSpPr>
          <p:cNvPr id="517" name="Gradient Descent"/>
          <p:cNvSpPr txBox="1"/>
          <p:nvPr/>
        </p:nvSpPr>
        <p:spPr>
          <a:xfrm>
            <a:off x="9462771" y="267542"/>
            <a:ext cx="5458459" cy="955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FFFF"/>
                </a:solidFill>
                <a:latin typeface="Avenir Next Regular"/>
                <a:ea typeface="Avenir Next Regular"/>
                <a:cs typeface="Avenir Next Regular"/>
                <a:sym typeface="Avenir Next Regular"/>
              </a:defRPr>
            </a:lvl1pPr>
          </a:lstStyle>
          <a:p>
            <a:pPr/>
            <a:r>
              <a:t>Gradient Descent</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360" fill="hold"/>
                                        <p:tgtEl>
                                          <p:spTgt spid="51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515"/>
                </p:tgtEl>
              </p:cMediaNode>
            </p:video>
            <p:seq concurrent="1" prevAc="none" nextAc="seek">
              <p:cTn id="8" evtFilter="cancelBubble" nodeType="interactiveSeq" restart="whenNotActive" fill="hold">
                <p:stCondLst>
                  <p:cond delay="0" evt="onClick">
                    <p:tgtEl>
                      <p:spTgt spid="515"/>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515"/>
                                        </p:tgtEl>
                                      </p:cBhvr>
                                    </p:cmd>
                                  </p:childTnLst>
                                </p:cTn>
                              </p:par>
                            </p:childTnLst>
                          </p:cTn>
                        </p:par>
                      </p:childTnLst>
                    </p:cTn>
                  </p:par>
                </p:childTnLst>
              </p:cTn>
              <p:nextCondLst>
                <p:cond delay="0" evt="onClick">
                  <p:tgtEl>
                    <p:spTgt spid="51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21" name="Google Shape;79;p18" descr="Google Shape;79;p18"/>
          <p:cNvPicPr>
            <a:picLocks noChangeAspect="1"/>
          </p:cNvPicPr>
          <p:nvPr/>
        </p:nvPicPr>
        <p:blipFill>
          <a:blip r:embed="rId3">
            <a:extLst/>
          </a:blip>
          <a:stretch>
            <a:fillRect/>
          </a:stretch>
        </p:blipFill>
        <p:spPr>
          <a:xfrm>
            <a:off x="1523999" y="11887200"/>
            <a:ext cx="1600201" cy="304800"/>
          </a:xfrm>
          <a:prstGeom prst="rect">
            <a:avLst/>
          </a:prstGeom>
          <a:ln w="12700">
            <a:miter lim="400000"/>
          </a:ln>
        </p:spPr>
      </p:pic>
      <p:pic>
        <p:nvPicPr>
          <p:cNvPr id="522" name="15-gradient-desent 2x.mp4" descr="15-gradient-desent 2x.mp4"/>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1582" y="0"/>
            <a:ext cx="24387164" cy="13716001"/>
          </a:xfrm>
          <a:prstGeom prst="rect">
            <a:avLst/>
          </a:prstGeom>
          <a:ln w="12700">
            <a:miter lim="400000"/>
          </a:ln>
        </p:spPr>
      </p:pic>
      <p:sp>
        <p:nvSpPr>
          <p:cNvPr id="523" name="source: youtube.com/c/SebastianLague"/>
          <p:cNvSpPr txBox="1"/>
          <p:nvPr/>
        </p:nvSpPr>
        <p:spPr>
          <a:xfrm>
            <a:off x="17248319" y="13167518"/>
            <a:ext cx="7051293" cy="612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DDDDDD"/>
                </a:solidFill>
              </a:defRPr>
            </a:lvl1pPr>
          </a:lstStyle>
          <a:p>
            <a:pPr/>
            <a:r>
              <a:t>source: youtube.com/c/SebastianLague</a:t>
            </a:r>
          </a:p>
        </p:txBody>
      </p:sp>
      <p:sp>
        <p:nvSpPr>
          <p:cNvPr id="524" name="Gradient Descent"/>
          <p:cNvSpPr txBox="1"/>
          <p:nvPr/>
        </p:nvSpPr>
        <p:spPr>
          <a:xfrm>
            <a:off x="9462771" y="267542"/>
            <a:ext cx="5458459" cy="955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FFFF"/>
                </a:solidFill>
                <a:latin typeface="Avenir Next Regular"/>
                <a:ea typeface="Avenir Next Regular"/>
                <a:cs typeface="Avenir Next Regular"/>
                <a:sym typeface="Avenir Next Regular"/>
              </a:defRPr>
            </a:lvl1pPr>
          </a:lstStyle>
          <a:p>
            <a:pPr/>
            <a:r>
              <a:t>Gradient Descent</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801" fill="hold"/>
                                        <p:tgtEl>
                                          <p:spTgt spid="52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522"/>
                </p:tgtEl>
              </p:cMediaNode>
            </p:video>
            <p:seq concurrent="1" prevAc="none" nextAc="seek">
              <p:cTn id="8" evtFilter="cancelBubble" nodeType="interactiveSeq" restart="whenNotActive" fill="hold">
                <p:stCondLst>
                  <p:cond delay="0" evt="onClick">
                    <p:tgtEl>
                      <p:spTgt spid="522"/>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522"/>
                                        </p:tgtEl>
                                      </p:cBhvr>
                                    </p:cmd>
                                  </p:childTnLst>
                                </p:cTn>
                              </p:par>
                            </p:childTnLst>
                          </p:cTn>
                        </p:par>
                      </p:childTnLst>
                    </p:cTn>
                  </p:par>
                </p:childTnLst>
              </p:cTn>
              <p:nextCondLst>
                <p:cond delay="0" evt="onClick">
                  <p:tgtEl>
                    <p:spTgt spid="52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28" name="Google Shape;79;p18" descr="Google Shape;79;p18"/>
          <p:cNvPicPr>
            <a:picLocks noChangeAspect="1"/>
          </p:cNvPicPr>
          <p:nvPr/>
        </p:nvPicPr>
        <p:blipFill>
          <a:blip r:embed="rId3">
            <a:extLst/>
          </a:blip>
          <a:stretch>
            <a:fillRect/>
          </a:stretch>
        </p:blipFill>
        <p:spPr>
          <a:xfrm>
            <a:off x="1523999" y="11887200"/>
            <a:ext cx="1600201" cy="304800"/>
          </a:xfrm>
          <a:prstGeom prst="rect">
            <a:avLst/>
          </a:prstGeom>
          <a:ln w="12700">
            <a:miter lim="400000"/>
          </a:ln>
        </p:spPr>
      </p:pic>
      <p:pic>
        <p:nvPicPr>
          <p:cNvPr id="529" name="16-gradient-desent-3d 2x.mp4" descr="16-gradient-desent-3d 2x.mp4"/>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12393" y="-5567"/>
            <a:ext cx="24384001" cy="13714223"/>
          </a:xfrm>
          <a:prstGeom prst="rect">
            <a:avLst/>
          </a:prstGeom>
          <a:ln w="12700">
            <a:miter lim="400000"/>
          </a:ln>
        </p:spPr>
      </p:pic>
      <p:sp>
        <p:nvSpPr>
          <p:cNvPr id="530" name="source: youtube.com/c/SebastianLague"/>
          <p:cNvSpPr txBox="1"/>
          <p:nvPr/>
        </p:nvSpPr>
        <p:spPr>
          <a:xfrm>
            <a:off x="17248319" y="13167518"/>
            <a:ext cx="7051293" cy="612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DDDDDD"/>
                </a:solidFill>
              </a:defRPr>
            </a:lvl1pPr>
          </a:lstStyle>
          <a:p>
            <a:pPr/>
            <a:r>
              <a:t>source: youtube.com/c/SebastianLague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175" fill="hold"/>
                                        <p:tgtEl>
                                          <p:spTgt spid="52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529"/>
                </p:tgtEl>
              </p:cMediaNode>
            </p:video>
            <p:seq concurrent="1" prevAc="none" nextAc="seek">
              <p:cTn id="8" evtFilter="cancelBubble" nodeType="interactiveSeq" restart="whenNotActive" fill="hold">
                <p:stCondLst>
                  <p:cond delay="0" evt="onClick">
                    <p:tgtEl>
                      <p:spTgt spid="529"/>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529"/>
                                        </p:tgtEl>
                                      </p:cBhvr>
                                    </p:cmd>
                                  </p:childTnLst>
                                </p:cTn>
                              </p:par>
                            </p:childTnLst>
                          </p:cTn>
                        </p:par>
                      </p:childTnLst>
                    </p:cTn>
                  </p:par>
                </p:childTnLst>
              </p:cTn>
              <p:nextCondLst>
                <p:cond delay="0" evt="onClick">
                  <p:tgtEl>
                    <p:spTgt spid="529"/>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4" name="Google Shape;79;p18" descr="Google Shape;79;p18"/>
          <p:cNvPicPr>
            <a:picLocks noChangeAspect="1"/>
          </p:cNvPicPr>
          <p:nvPr/>
        </p:nvPicPr>
        <p:blipFill>
          <a:blip r:embed="rId3">
            <a:extLst/>
          </a:blip>
          <a:stretch>
            <a:fillRect/>
          </a:stretch>
        </p:blipFill>
        <p:spPr>
          <a:xfrm>
            <a:off x="1523999" y="11887200"/>
            <a:ext cx="1600201" cy="304800"/>
          </a:xfrm>
          <a:prstGeom prst="rect">
            <a:avLst/>
          </a:prstGeom>
          <a:ln w="12700">
            <a:miter lim="400000"/>
          </a:ln>
        </p:spPr>
      </p:pic>
      <p:pic>
        <p:nvPicPr>
          <p:cNvPr id="535" name="17-learning 2x.mp4" descr="17-learning 2x.mp4"/>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18914" y="11527"/>
            <a:ext cx="24387163" cy="13716001"/>
          </a:xfrm>
          <a:prstGeom prst="rect">
            <a:avLst/>
          </a:prstGeom>
          <a:ln w="12700">
            <a:miter lim="400000"/>
          </a:ln>
        </p:spPr>
      </p:pic>
      <p:sp>
        <p:nvSpPr>
          <p:cNvPr id="536" name="source: youtube.com/c/SebastianLague"/>
          <p:cNvSpPr txBox="1"/>
          <p:nvPr/>
        </p:nvSpPr>
        <p:spPr>
          <a:xfrm>
            <a:off x="17248319" y="13167518"/>
            <a:ext cx="7051293" cy="612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DDDDDD"/>
                </a:solidFill>
              </a:defRPr>
            </a:lvl1pPr>
          </a:lstStyle>
          <a:p>
            <a:pPr/>
            <a:r>
              <a:t>source: youtube.com/c/SebastianLague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680" fill="hold"/>
                                        <p:tgtEl>
                                          <p:spTgt spid="53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535"/>
                </p:tgtEl>
              </p:cMediaNode>
            </p:video>
            <p:seq concurrent="1" prevAc="none" nextAc="seek">
              <p:cTn id="8" evtFilter="cancelBubble" nodeType="interactiveSeq" restart="whenNotActive" fill="hold">
                <p:stCondLst>
                  <p:cond delay="0" evt="onClick">
                    <p:tgtEl>
                      <p:spTgt spid="535"/>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535"/>
                                        </p:tgtEl>
                                      </p:cBhvr>
                                    </p:cmd>
                                  </p:childTnLst>
                                </p:cTn>
                              </p:par>
                            </p:childTnLst>
                          </p:cTn>
                        </p:par>
                      </p:childTnLst>
                    </p:cTn>
                  </p:par>
                </p:childTnLst>
              </p:cTn>
              <p:nextCondLst>
                <p:cond delay="0" evt="onClick">
                  <p:tgtEl>
                    <p:spTgt spid="53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0" name="Google Shape;79;p18" descr="Google Shape;79;p18"/>
          <p:cNvPicPr>
            <a:picLocks noChangeAspect="1"/>
          </p:cNvPicPr>
          <p:nvPr/>
        </p:nvPicPr>
        <p:blipFill>
          <a:blip r:embed="rId3">
            <a:extLst/>
          </a:blip>
          <a:stretch>
            <a:fillRect/>
          </a:stretch>
        </p:blipFill>
        <p:spPr>
          <a:xfrm>
            <a:off x="1523999" y="11887200"/>
            <a:ext cx="1600201" cy="304800"/>
          </a:xfrm>
          <a:prstGeom prst="rect">
            <a:avLst/>
          </a:prstGeom>
          <a:ln w="12700">
            <a:miter lim="400000"/>
          </a:ln>
        </p:spPr>
      </p:pic>
      <p:pic>
        <p:nvPicPr>
          <p:cNvPr id="541" name="18-big-network 2x.mp4" descr="18-big-network 2x.mp4"/>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39581" y="-26078"/>
            <a:ext cx="24479896" cy="13768156"/>
          </a:xfrm>
          <a:prstGeom prst="rect">
            <a:avLst/>
          </a:prstGeom>
          <a:ln w="12700">
            <a:miter lim="400000"/>
          </a:ln>
        </p:spPr>
      </p:pic>
      <p:sp>
        <p:nvSpPr>
          <p:cNvPr id="542" name="source: youtube.com/c/SebastianLague"/>
          <p:cNvSpPr txBox="1"/>
          <p:nvPr/>
        </p:nvSpPr>
        <p:spPr>
          <a:xfrm>
            <a:off x="17248319" y="13167518"/>
            <a:ext cx="7051293" cy="612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DDDDDD"/>
                </a:solidFill>
              </a:defRPr>
            </a:lvl1pPr>
          </a:lstStyle>
          <a:p>
            <a:pPr/>
            <a:r>
              <a:t>source: youtube.com/c/SebastianLague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480" fill="hold"/>
                                        <p:tgtEl>
                                          <p:spTgt spid="54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541"/>
                </p:tgtEl>
              </p:cMediaNode>
            </p:video>
            <p:seq concurrent="1" prevAc="none" nextAc="seek">
              <p:cTn id="8" evtFilter="cancelBubble" nodeType="interactiveSeq" restart="whenNotActive" fill="hold">
                <p:stCondLst>
                  <p:cond delay="0" evt="onClick">
                    <p:tgtEl>
                      <p:spTgt spid="541"/>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541"/>
                                        </p:tgtEl>
                                      </p:cBhvr>
                                    </p:cmd>
                                  </p:childTnLst>
                                </p:cTn>
                              </p:par>
                            </p:childTnLst>
                          </p:cTn>
                        </p:par>
                      </p:childTnLst>
                    </p:cTn>
                  </p:par>
                </p:childTnLst>
              </p:cTn>
              <p:nextCondLst>
                <p:cond delay="0" evt="onClick">
                  <p:tgtEl>
                    <p:spTgt spid="541"/>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6" name="Google Shape;79;p18" descr="Google Shape;79;p18"/>
          <p:cNvPicPr>
            <a:picLocks noChangeAspect="1"/>
          </p:cNvPicPr>
          <p:nvPr/>
        </p:nvPicPr>
        <p:blipFill>
          <a:blip r:embed="rId3">
            <a:extLst/>
          </a:blip>
          <a:stretch>
            <a:fillRect/>
          </a:stretch>
        </p:blipFill>
        <p:spPr>
          <a:xfrm>
            <a:off x="1523999" y="11887200"/>
            <a:ext cx="1600201" cy="304800"/>
          </a:xfrm>
          <a:prstGeom prst="rect">
            <a:avLst/>
          </a:prstGeom>
          <a:ln w="12700">
            <a:miter lim="400000"/>
          </a:ln>
        </p:spPr>
      </p:pic>
      <p:pic>
        <p:nvPicPr>
          <p:cNvPr id="547" name="19-larger-input.mp4" descr="19-larger-input.mp4"/>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1582" y="-1"/>
            <a:ext cx="24387164" cy="13716001"/>
          </a:xfrm>
          <a:prstGeom prst="rect">
            <a:avLst/>
          </a:prstGeom>
          <a:ln w="12700">
            <a:miter lim="400000"/>
          </a:ln>
        </p:spPr>
      </p:pic>
      <p:sp>
        <p:nvSpPr>
          <p:cNvPr id="548" name="source: youtube.com/c/SebastianLague"/>
          <p:cNvSpPr txBox="1"/>
          <p:nvPr/>
        </p:nvSpPr>
        <p:spPr>
          <a:xfrm>
            <a:off x="17248319" y="13167518"/>
            <a:ext cx="7051293" cy="612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DDDDDD"/>
                </a:solidFill>
              </a:defRPr>
            </a:lvl1pPr>
          </a:lstStyle>
          <a:p>
            <a:pPr/>
            <a:r>
              <a:t>source: youtube.com/c/SebastianLague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4782" fill="hold"/>
                                        <p:tgtEl>
                                          <p:spTgt spid="54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547"/>
                </p:tgtEl>
              </p:cMediaNode>
            </p:video>
            <p:seq concurrent="1" prevAc="none" nextAc="seek">
              <p:cTn id="8" evtFilter="cancelBubble" nodeType="interactiveSeq" restart="whenNotActive" fill="hold">
                <p:stCondLst>
                  <p:cond delay="0" evt="onClick">
                    <p:tgtEl>
                      <p:spTgt spid="547"/>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547"/>
                                        </p:tgtEl>
                                      </p:cBhvr>
                                    </p:cmd>
                                  </p:childTnLst>
                                </p:cTn>
                              </p:par>
                            </p:childTnLst>
                          </p:cTn>
                        </p:par>
                      </p:childTnLst>
                    </p:cTn>
                  </p:par>
                </p:childTnLst>
              </p:cTn>
              <p:nextCondLst>
                <p:cond delay="0" evt="onClick">
                  <p:tgtEl>
                    <p:spTgt spid="54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52" name="Google Shape;79;p18" descr="Google Shape;79;p18"/>
          <p:cNvPicPr>
            <a:picLocks noChangeAspect="1"/>
          </p:cNvPicPr>
          <p:nvPr/>
        </p:nvPicPr>
        <p:blipFill>
          <a:blip r:embed="rId2">
            <a:extLst/>
          </a:blip>
          <a:stretch>
            <a:fillRect/>
          </a:stretch>
        </p:blipFill>
        <p:spPr>
          <a:xfrm>
            <a:off x="1523999" y="11887200"/>
            <a:ext cx="1600201" cy="304800"/>
          </a:xfrm>
          <a:prstGeom prst="rect">
            <a:avLst/>
          </a:prstGeom>
          <a:ln w="12700">
            <a:miter lim="400000"/>
          </a:ln>
        </p:spPr>
      </p:pic>
      <p:pic>
        <p:nvPicPr>
          <p:cNvPr id="553" name="20-n-dimensional-point-cloud 2x.mp4" descr="20-n-dimensional-point-cloud 2x.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0" y="889"/>
            <a:ext cx="24384001" cy="13714222"/>
          </a:xfrm>
          <a:prstGeom prst="rect">
            <a:avLst/>
          </a:prstGeom>
          <a:ln w="12700">
            <a:miter lim="400000"/>
          </a:ln>
        </p:spPr>
      </p:pic>
      <p:sp>
        <p:nvSpPr>
          <p:cNvPr id="554" name="source: youtube.com/c/SebastianLague"/>
          <p:cNvSpPr txBox="1"/>
          <p:nvPr/>
        </p:nvSpPr>
        <p:spPr>
          <a:xfrm>
            <a:off x="17248319" y="13167518"/>
            <a:ext cx="7051293" cy="612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DDDDDD"/>
                </a:solidFill>
              </a:defRPr>
            </a:lvl1pPr>
          </a:lstStyle>
          <a:p>
            <a:pPr/>
            <a:r>
              <a:t>source: youtube.com/c/SebastianLague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512" fill="hold"/>
                                        <p:tgtEl>
                                          <p:spTgt spid="55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553"/>
                </p:tgtEl>
              </p:cMediaNode>
            </p:video>
            <p:seq concurrent="1" prevAc="none" nextAc="seek">
              <p:cTn id="8" evtFilter="cancelBubble" nodeType="interactiveSeq" restart="whenNotActive" fill="hold">
                <p:stCondLst>
                  <p:cond delay="0" evt="onClick">
                    <p:tgtEl>
                      <p:spTgt spid="553"/>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553"/>
                                        </p:tgtEl>
                                      </p:cBhvr>
                                    </p:cmd>
                                  </p:childTnLst>
                                </p:cTn>
                              </p:par>
                            </p:childTnLst>
                          </p:cTn>
                        </p:par>
                      </p:childTnLst>
                    </p:cTn>
                  </p:par>
                </p:childTnLst>
              </p:cTn>
              <p:nextCondLst>
                <p:cond delay="0" evt="onClick">
                  <p:tgtEl>
                    <p:spTgt spid="55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551D8"/>
        </a:solidFill>
      </p:bgPr>
    </p:bg>
    <p:spTree>
      <p:nvGrpSpPr>
        <p:cNvPr id="1" name=""/>
        <p:cNvGrpSpPr/>
        <p:nvPr/>
      </p:nvGrpSpPr>
      <p:grpSpPr>
        <a:xfrm>
          <a:off x="0" y="0"/>
          <a:ext cx="0" cy="0"/>
          <a:chOff x="0" y="0"/>
          <a:chExt cx="0" cy="0"/>
        </a:xfrm>
      </p:grpSpPr>
      <p:pic>
        <p:nvPicPr>
          <p:cNvPr id="556" name="Google Shape;89;p19" descr="Google Shape;89;p19"/>
          <p:cNvPicPr>
            <a:picLocks noChangeAspect="1"/>
          </p:cNvPicPr>
          <p:nvPr/>
        </p:nvPicPr>
        <p:blipFill>
          <a:blip r:embed="rId2">
            <a:extLst/>
          </a:blip>
          <a:stretch>
            <a:fillRect/>
          </a:stretch>
        </p:blipFill>
        <p:spPr>
          <a:xfrm>
            <a:off x="1523999" y="11887200"/>
            <a:ext cx="1600201" cy="304800"/>
          </a:xfrm>
          <a:prstGeom prst="rect">
            <a:avLst/>
          </a:prstGeom>
          <a:ln w="12700">
            <a:miter lim="400000"/>
          </a:ln>
        </p:spPr>
      </p:pic>
      <p:sp>
        <p:nvSpPr>
          <p:cNvPr id="557" name="Google Shape;90;p19"/>
          <p:cNvSpPr txBox="1"/>
          <p:nvPr/>
        </p:nvSpPr>
        <p:spPr>
          <a:xfrm>
            <a:off x="1523998" y="1523999"/>
            <a:ext cx="14022328" cy="12659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8800"/>
              </a:lnSpc>
              <a:defRPr b="1" sz="8000">
                <a:solidFill>
                  <a:srgbClr val="FFFFFF"/>
                </a:solidFill>
                <a:latin typeface="Avenir Next Regular"/>
                <a:ea typeface="Avenir Next Regular"/>
                <a:cs typeface="Avenir Next Regular"/>
                <a:sym typeface="Avenir Next Regular"/>
              </a:defRPr>
            </a:lvl1pPr>
          </a:lstStyle>
          <a:p>
            <a:pPr/>
            <a:r>
              <a:t>Types of neural networks</a:t>
            </a:r>
          </a:p>
        </p:txBody>
      </p:sp>
      <p:sp>
        <p:nvSpPr>
          <p:cNvPr id="558" name="Google Shape;84;p18"/>
          <p:cNvSpPr txBox="1"/>
          <p:nvPr/>
        </p:nvSpPr>
        <p:spPr>
          <a:xfrm>
            <a:off x="1741412" y="3458716"/>
            <a:ext cx="13587502" cy="77597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508000" indent="-508000">
              <a:spcBef>
                <a:spcPts val="1000"/>
              </a:spcBef>
              <a:buSzPct val="80000"/>
              <a:buChar char="•"/>
              <a:defRPr sz="4300">
                <a:solidFill>
                  <a:srgbClr val="FFFFFF"/>
                </a:solidFill>
              </a:defRPr>
            </a:pPr>
            <a:r>
              <a:t>Perceptron</a:t>
            </a:r>
          </a:p>
          <a:p>
            <a:pPr marL="508000" indent="-508000">
              <a:spcBef>
                <a:spcPts val="1000"/>
              </a:spcBef>
              <a:buSzPct val="80000"/>
              <a:buChar char="•"/>
              <a:defRPr sz="4300">
                <a:solidFill>
                  <a:srgbClr val="FFFFFF"/>
                </a:solidFill>
              </a:defRPr>
            </a:pPr>
            <a:r>
              <a:t>Feed Forward Neural Network</a:t>
            </a:r>
          </a:p>
          <a:p>
            <a:pPr marL="508000" indent="-508000">
              <a:spcBef>
                <a:spcPts val="1000"/>
              </a:spcBef>
              <a:buSzPct val="80000"/>
              <a:buChar char="•"/>
              <a:defRPr sz="4300">
                <a:solidFill>
                  <a:srgbClr val="FFFFFF"/>
                </a:solidFill>
              </a:defRPr>
            </a:pPr>
            <a:r>
              <a:t>Multilayer Perceptron</a:t>
            </a:r>
          </a:p>
          <a:p>
            <a:pPr marL="508000" indent="-508000">
              <a:spcBef>
                <a:spcPts val="1000"/>
              </a:spcBef>
              <a:buSzPct val="80000"/>
              <a:buChar char="•"/>
              <a:defRPr sz="4300">
                <a:solidFill>
                  <a:srgbClr val="FFFFFF"/>
                </a:solidFill>
              </a:defRPr>
            </a:pPr>
            <a:r>
              <a:t>Convolutional Neural Network</a:t>
            </a:r>
          </a:p>
          <a:p>
            <a:pPr marL="508000" indent="-508000">
              <a:spcBef>
                <a:spcPts val="1000"/>
              </a:spcBef>
              <a:buSzPct val="80000"/>
              <a:buChar char="•"/>
              <a:defRPr sz="4300">
                <a:solidFill>
                  <a:srgbClr val="FFFFFF"/>
                </a:solidFill>
              </a:defRPr>
            </a:pPr>
            <a:r>
              <a:t>Radial Basis Functional Neural Network</a:t>
            </a:r>
          </a:p>
          <a:p>
            <a:pPr marL="508000" indent="-508000">
              <a:spcBef>
                <a:spcPts val="1000"/>
              </a:spcBef>
              <a:buSzPct val="80000"/>
              <a:buChar char="•"/>
              <a:defRPr sz="4300">
                <a:solidFill>
                  <a:srgbClr val="FFFFFF"/>
                </a:solidFill>
              </a:defRPr>
            </a:pPr>
            <a:r>
              <a:t>Recurrent Neural Network</a:t>
            </a:r>
          </a:p>
          <a:p>
            <a:pPr marL="508000" indent="-508000">
              <a:spcBef>
                <a:spcPts val="1000"/>
              </a:spcBef>
              <a:buSzPct val="80000"/>
              <a:buChar char="•"/>
              <a:defRPr sz="4300">
                <a:solidFill>
                  <a:srgbClr val="FFFFFF"/>
                </a:solidFill>
              </a:defRPr>
            </a:pPr>
            <a:r>
              <a:t>LSTM – Long Short-Term Memory</a:t>
            </a:r>
          </a:p>
          <a:p>
            <a:pPr marL="508000" indent="-508000">
              <a:spcBef>
                <a:spcPts val="1000"/>
              </a:spcBef>
              <a:buSzPct val="80000"/>
              <a:buChar char="•"/>
              <a:defRPr sz="4300">
                <a:solidFill>
                  <a:srgbClr val="FFFFFF"/>
                </a:solidFill>
              </a:defRPr>
            </a:pPr>
            <a:r>
              <a:t>Sequence to Sequence Models</a:t>
            </a:r>
          </a:p>
          <a:p>
            <a:pPr marL="508000" indent="-508000">
              <a:spcBef>
                <a:spcPts val="1000"/>
              </a:spcBef>
              <a:buSzPct val="80000"/>
              <a:buChar char="•"/>
              <a:defRPr sz="4300">
                <a:solidFill>
                  <a:srgbClr val="FFFFFF"/>
                </a:solidFill>
              </a:defRPr>
            </a:pPr>
            <a:r>
              <a:t>Modular Neural Network</a:t>
            </a:r>
          </a:p>
        </p:txBody>
      </p:sp>
      <p:pic>
        <p:nvPicPr>
          <p:cNvPr id="559" name="Object 1" descr="Object 1"/>
          <p:cNvPicPr>
            <a:picLocks noChangeAspect="1"/>
          </p:cNvPicPr>
          <p:nvPr/>
        </p:nvPicPr>
        <p:blipFill>
          <a:blip r:embed="rId3">
            <a:extLst/>
          </a:blip>
          <a:stretch>
            <a:fillRect/>
          </a:stretch>
        </p:blipFill>
        <p:spPr>
          <a:xfrm>
            <a:off x="16532341" y="-4698447"/>
            <a:ext cx="17335502" cy="1332230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6" name="Google Shape;78;p18" descr="Google Shape;78;p18"/>
          <p:cNvPicPr>
            <a:picLocks noChangeAspect="1"/>
          </p:cNvPicPr>
          <p:nvPr/>
        </p:nvPicPr>
        <p:blipFill>
          <a:blip r:embed="rId2">
            <a:extLst/>
          </a:blip>
          <a:stretch>
            <a:fillRect/>
          </a:stretch>
        </p:blipFill>
        <p:spPr>
          <a:xfrm>
            <a:off x="17354861" y="-2"/>
            <a:ext cx="9791704" cy="13716003"/>
          </a:xfrm>
          <a:prstGeom prst="rect">
            <a:avLst/>
          </a:prstGeom>
          <a:ln w="12700">
            <a:miter lim="400000"/>
          </a:ln>
        </p:spPr>
      </p:pic>
      <p:pic>
        <p:nvPicPr>
          <p:cNvPr id="397" name="Google Shape;79;p18" descr="Google Shape;79;p18"/>
          <p:cNvPicPr>
            <a:picLocks noChangeAspect="1"/>
          </p:cNvPicPr>
          <p:nvPr/>
        </p:nvPicPr>
        <p:blipFill>
          <a:blip r:embed="rId3">
            <a:extLst/>
          </a:blip>
          <a:stretch>
            <a:fillRect/>
          </a:stretch>
        </p:blipFill>
        <p:spPr>
          <a:xfrm>
            <a:off x="1523999" y="11887200"/>
            <a:ext cx="1600201" cy="304800"/>
          </a:xfrm>
          <a:prstGeom prst="rect">
            <a:avLst/>
          </a:prstGeom>
          <a:ln w="12700">
            <a:miter lim="400000"/>
          </a:ln>
        </p:spPr>
      </p:pic>
      <p:pic>
        <p:nvPicPr>
          <p:cNvPr id="398" name="Google Shape;80;p18" descr="Google Shape;80;p18"/>
          <p:cNvPicPr>
            <a:picLocks noChangeAspect="1"/>
          </p:cNvPicPr>
          <p:nvPr/>
        </p:nvPicPr>
        <p:blipFill>
          <a:blip r:embed="rId4">
            <a:extLst/>
          </a:blip>
          <a:stretch>
            <a:fillRect/>
          </a:stretch>
        </p:blipFill>
        <p:spPr>
          <a:xfrm>
            <a:off x="12279014" y="7251700"/>
            <a:ext cx="8293104" cy="6464304"/>
          </a:xfrm>
          <a:prstGeom prst="rect">
            <a:avLst/>
          </a:prstGeom>
          <a:ln w="12700">
            <a:miter lim="400000"/>
          </a:ln>
        </p:spPr>
      </p:pic>
      <p:sp>
        <p:nvSpPr>
          <p:cNvPr id="399" name="Google Shape;82;p18"/>
          <p:cNvSpPr txBox="1"/>
          <p:nvPr/>
        </p:nvSpPr>
        <p:spPr>
          <a:xfrm>
            <a:off x="1523999" y="1523999"/>
            <a:ext cx="10515201" cy="12659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8800"/>
              </a:lnSpc>
              <a:defRPr b="1" sz="8000">
                <a:solidFill>
                  <a:srgbClr val="FFFFFF"/>
                </a:solidFill>
                <a:latin typeface="Avenir Next Regular"/>
                <a:ea typeface="Avenir Next Regular"/>
                <a:cs typeface="Avenir Next Regular"/>
                <a:sym typeface="Avenir Next Regular"/>
              </a:defRPr>
            </a:lvl1pPr>
          </a:lstStyle>
          <a:p>
            <a:pPr/>
            <a:r>
              <a:t>Agenda</a:t>
            </a:r>
          </a:p>
        </p:txBody>
      </p:sp>
      <p:sp>
        <p:nvSpPr>
          <p:cNvPr id="400" name="Google Shape;84;p18"/>
          <p:cNvSpPr txBox="1"/>
          <p:nvPr/>
        </p:nvSpPr>
        <p:spPr>
          <a:xfrm>
            <a:off x="1985221" y="4290566"/>
            <a:ext cx="14607540" cy="60960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685800" indent="-685800">
              <a:buSzPct val="100000"/>
              <a:buFont typeface="Arial"/>
              <a:buChar char="•"/>
              <a:defRPr>
                <a:solidFill>
                  <a:srgbClr val="E8EAED"/>
                </a:solidFill>
                <a:latin typeface="Roboto"/>
                <a:ea typeface="Roboto"/>
                <a:cs typeface="Roboto"/>
                <a:sym typeface="Roboto"/>
              </a:defRPr>
            </a:pPr>
            <a:r>
              <a:t>What are neural networks</a:t>
            </a:r>
          </a:p>
          <a:p>
            <a:pPr marL="685800" indent="-685800">
              <a:buSzPct val="100000"/>
              <a:buFont typeface="Arial"/>
              <a:buChar char="•"/>
              <a:defRPr>
                <a:solidFill>
                  <a:srgbClr val="E8EAED"/>
                </a:solidFill>
                <a:latin typeface="Roboto"/>
                <a:ea typeface="Roboto"/>
                <a:cs typeface="Roboto"/>
                <a:sym typeface="Roboto"/>
              </a:defRPr>
            </a:pPr>
            <a:r>
              <a:t>How do neural networks work</a:t>
            </a:r>
          </a:p>
          <a:p>
            <a:pPr marL="685800" indent="-685800">
              <a:buSzPct val="100000"/>
              <a:buFont typeface="Arial"/>
              <a:buChar char="•"/>
              <a:defRPr>
                <a:solidFill>
                  <a:srgbClr val="E8EAED"/>
                </a:solidFill>
                <a:latin typeface="Roboto"/>
                <a:ea typeface="Roboto"/>
                <a:cs typeface="Roboto"/>
                <a:sym typeface="Roboto"/>
              </a:defRPr>
            </a:pPr>
            <a:r>
              <a:t>Types of neural networks</a:t>
            </a:r>
          </a:p>
          <a:p>
            <a:pPr marL="685800" indent="-685800">
              <a:buSzPct val="100000"/>
              <a:buFont typeface="Arial"/>
              <a:buChar char="•"/>
              <a:defRPr>
                <a:solidFill>
                  <a:srgbClr val="E8EAED"/>
                </a:solidFill>
                <a:latin typeface="Roboto"/>
                <a:ea typeface="Roboto"/>
                <a:cs typeface="Roboto"/>
                <a:sym typeface="Roboto"/>
              </a:defRPr>
            </a:pPr>
            <a:r>
              <a:t>Usages of neural networks</a:t>
            </a:r>
          </a:p>
          <a:p>
            <a:pPr marL="685800" indent="-685800">
              <a:buSzPct val="100000"/>
              <a:buFont typeface="Arial"/>
              <a:buChar char="•"/>
              <a:defRPr>
                <a:solidFill>
                  <a:srgbClr val="E8EAED"/>
                </a:solidFill>
                <a:latin typeface="Roboto"/>
                <a:ea typeface="Roboto"/>
                <a:cs typeface="Roboto"/>
                <a:sym typeface="Roboto"/>
              </a:defRPr>
            </a:pPr>
            <a:r>
              <a:t>Testing neural networks</a:t>
            </a:r>
          </a:p>
        </p:txBody>
      </p:sp>
      <p:pic>
        <p:nvPicPr>
          <p:cNvPr id="401" name="ARROW.png" descr="ARROW.png"/>
          <p:cNvPicPr>
            <a:picLocks noChangeAspect="1"/>
          </p:cNvPicPr>
          <p:nvPr/>
        </p:nvPicPr>
        <p:blipFill>
          <a:blip r:embed="rId5">
            <a:extLst/>
          </a:blip>
          <a:stretch>
            <a:fillRect/>
          </a:stretch>
        </p:blipFill>
        <p:spPr>
          <a:xfrm>
            <a:off x="11818336" y="7955279"/>
            <a:ext cx="1578340" cy="248557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597F83"/>
        </a:solidFill>
      </p:bgPr>
    </p:bg>
    <p:spTree>
      <p:nvGrpSpPr>
        <p:cNvPr id="1" name=""/>
        <p:cNvGrpSpPr/>
        <p:nvPr/>
      </p:nvGrpSpPr>
      <p:grpSpPr>
        <a:xfrm>
          <a:off x="0" y="0"/>
          <a:ext cx="0" cy="0"/>
          <a:chOff x="0" y="0"/>
          <a:chExt cx="0" cy="0"/>
        </a:xfrm>
      </p:grpSpPr>
      <p:pic>
        <p:nvPicPr>
          <p:cNvPr id="561" name="Google Shape;97;p20" descr="Google Shape;97;p20"/>
          <p:cNvPicPr>
            <a:picLocks noChangeAspect="1"/>
          </p:cNvPicPr>
          <p:nvPr/>
        </p:nvPicPr>
        <p:blipFill>
          <a:blip r:embed="rId2">
            <a:extLst/>
          </a:blip>
          <a:stretch>
            <a:fillRect/>
          </a:stretch>
        </p:blipFill>
        <p:spPr>
          <a:xfrm>
            <a:off x="1523999" y="11887200"/>
            <a:ext cx="1600201" cy="304800"/>
          </a:xfrm>
          <a:prstGeom prst="rect">
            <a:avLst/>
          </a:prstGeom>
          <a:ln w="12700">
            <a:miter lim="400000"/>
          </a:ln>
        </p:spPr>
      </p:pic>
      <p:sp>
        <p:nvSpPr>
          <p:cNvPr id="562" name="Google Shape;98;p20"/>
          <p:cNvSpPr txBox="1"/>
          <p:nvPr/>
        </p:nvSpPr>
        <p:spPr>
          <a:xfrm>
            <a:off x="1524000" y="1523999"/>
            <a:ext cx="20882400" cy="12659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8800"/>
              </a:lnSpc>
              <a:defRPr b="1" sz="8000">
                <a:solidFill>
                  <a:srgbClr val="FFFFFF"/>
                </a:solidFill>
                <a:latin typeface="Avenir Next Regular"/>
                <a:ea typeface="Avenir Next Regular"/>
                <a:cs typeface="Avenir Next Regular"/>
                <a:sym typeface="Avenir Next Regular"/>
              </a:defRPr>
            </a:lvl1pPr>
          </a:lstStyle>
          <a:p>
            <a:pPr/>
            <a:r>
              <a:t>Usages of machine learning</a:t>
            </a:r>
          </a:p>
        </p:txBody>
      </p:sp>
      <p:sp>
        <p:nvSpPr>
          <p:cNvPr id="563" name="Google Shape;84;p18"/>
          <p:cNvSpPr txBox="1"/>
          <p:nvPr/>
        </p:nvSpPr>
        <p:spPr>
          <a:xfrm>
            <a:off x="1962140" y="3858909"/>
            <a:ext cx="20882401" cy="7797659"/>
          </a:xfrm>
          <a:prstGeom prst="rect">
            <a:avLst/>
          </a:prstGeom>
          <a:ln w="12700">
            <a:miter lim="400000"/>
          </a:ln>
          <a:extLst>
            <a:ext uri="{C572A759-6A51-4108-AA02-DFA0A04FC94B}">
              <ma14:wrappingTextBoxFlag xmlns:ma14="http://schemas.microsoft.com/office/mac/drawingml/2011/main" val="1"/>
            </a:ext>
          </a:extLst>
        </p:spPr>
        <p:txBody>
          <a:bodyPr lIns="0" tIns="0" rIns="0" bIns="0" numCol="2" spcCol="1044119"/>
          <a:lstStyle/>
          <a:p>
            <a:pPr marL="508000" indent="-508000">
              <a:spcBef>
                <a:spcPts val="1000"/>
              </a:spcBef>
              <a:buSzPct val="80000"/>
              <a:buChar char="•"/>
              <a:defRPr sz="4300">
                <a:solidFill>
                  <a:srgbClr val="FFFFFF"/>
                </a:solidFill>
              </a:defRPr>
            </a:pPr>
            <a:r>
              <a:t>Real-time chatbot agents</a:t>
            </a:r>
          </a:p>
          <a:p>
            <a:pPr marL="508000" indent="-508000">
              <a:spcBef>
                <a:spcPts val="1000"/>
              </a:spcBef>
              <a:buSzPct val="80000"/>
              <a:buChar char="•"/>
              <a:defRPr sz="4300">
                <a:solidFill>
                  <a:srgbClr val="FFFFFF"/>
                </a:solidFill>
              </a:defRPr>
            </a:pPr>
            <a:r>
              <a:t>Decision support</a:t>
            </a:r>
          </a:p>
          <a:p>
            <a:pPr marL="508000" indent="-508000">
              <a:spcBef>
                <a:spcPts val="1000"/>
              </a:spcBef>
              <a:buSzPct val="80000"/>
              <a:buChar char="•"/>
              <a:defRPr sz="4300">
                <a:solidFill>
                  <a:srgbClr val="FFFFFF"/>
                </a:solidFill>
              </a:defRPr>
            </a:pPr>
            <a:r>
              <a:t>Customer recommendation engines</a:t>
            </a:r>
          </a:p>
          <a:p>
            <a:pPr marL="508000" indent="-508000">
              <a:spcBef>
                <a:spcPts val="1000"/>
              </a:spcBef>
              <a:buSzPct val="80000"/>
              <a:buChar char="•"/>
              <a:defRPr sz="4300">
                <a:solidFill>
                  <a:srgbClr val="FFFFFF"/>
                </a:solidFill>
              </a:defRPr>
            </a:pPr>
            <a:r>
              <a:t>Customer churn modeling</a:t>
            </a:r>
          </a:p>
          <a:p>
            <a:pPr marL="508000" indent="-508000">
              <a:spcBef>
                <a:spcPts val="1000"/>
              </a:spcBef>
              <a:buSzPct val="80000"/>
              <a:buChar char="•"/>
              <a:defRPr sz="4300">
                <a:solidFill>
                  <a:srgbClr val="FFFFFF"/>
                </a:solidFill>
              </a:defRPr>
            </a:pPr>
            <a:r>
              <a:t>Dynamic pricing tactics</a:t>
            </a:r>
          </a:p>
          <a:p>
            <a:pPr marL="508000" indent="-508000">
              <a:spcBef>
                <a:spcPts val="1000"/>
              </a:spcBef>
              <a:buSzPct val="80000"/>
              <a:buChar char="•"/>
              <a:defRPr sz="4300">
                <a:solidFill>
                  <a:srgbClr val="FFFFFF"/>
                </a:solidFill>
              </a:defRPr>
            </a:pPr>
            <a:r>
              <a:t>Market research and customer segmentation</a:t>
            </a:r>
          </a:p>
          <a:p>
            <a:pPr>
              <a:spcBef>
                <a:spcPts val="1000"/>
              </a:spcBef>
              <a:defRPr sz="4300">
                <a:solidFill>
                  <a:srgbClr val="FFFFFF"/>
                </a:solidFill>
              </a:defRPr>
            </a:pPr>
          </a:p>
          <a:p>
            <a:pPr>
              <a:spcBef>
                <a:spcPts val="1000"/>
              </a:spcBef>
              <a:defRPr sz="4300">
                <a:solidFill>
                  <a:srgbClr val="FFFFFF"/>
                </a:solidFill>
              </a:defRPr>
            </a:pPr>
          </a:p>
          <a:p>
            <a:pPr marL="508000" indent="-508000">
              <a:spcBef>
                <a:spcPts val="1000"/>
              </a:spcBef>
              <a:buSzPct val="80000"/>
              <a:buChar char="•"/>
              <a:defRPr sz="4300">
                <a:solidFill>
                  <a:srgbClr val="FFFFFF"/>
                </a:solidFill>
              </a:defRPr>
            </a:pPr>
            <a:r>
              <a:t>Fraud detection</a:t>
            </a:r>
          </a:p>
          <a:p>
            <a:pPr marL="508000" indent="-508000">
              <a:spcBef>
                <a:spcPts val="1000"/>
              </a:spcBef>
              <a:buSzPct val="80000"/>
              <a:buChar char="•"/>
              <a:defRPr sz="4300">
                <a:solidFill>
                  <a:srgbClr val="FFFFFF"/>
                </a:solidFill>
              </a:defRPr>
            </a:pPr>
            <a:r>
              <a:t>Image classification and image recognition</a:t>
            </a:r>
          </a:p>
          <a:p>
            <a:pPr marL="508000" indent="-508000">
              <a:spcBef>
                <a:spcPts val="1000"/>
              </a:spcBef>
              <a:buSzPct val="80000"/>
              <a:buChar char="•"/>
              <a:defRPr sz="4300">
                <a:solidFill>
                  <a:srgbClr val="FFFFFF"/>
                </a:solidFill>
              </a:defRPr>
            </a:pPr>
            <a:r>
              <a:t>Operational efficiencies</a:t>
            </a:r>
          </a:p>
          <a:p>
            <a:pPr marL="508000" indent="-508000">
              <a:spcBef>
                <a:spcPts val="1000"/>
              </a:spcBef>
              <a:buSzPct val="80000"/>
              <a:buChar char="•"/>
              <a:defRPr sz="4300">
                <a:solidFill>
                  <a:srgbClr val="FFFFFF"/>
                </a:solidFill>
              </a:defRPr>
            </a:pPr>
            <a:r>
              <a:t>Information extraction</a:t>
            </a:r>
          </a:p>
          <a:p>
            <a:pPr marL="508000" indent="-508000">
              <a:spcBef>
                <a:spcPts val="1000"/>
              </a:spcBef>
              <a:buSzPct val="80000"/>
              <a:buChar char="•"/>
              <a:defRPr sz="4300">
                <a:solidFill>
                  <a:srgbClr val="FFFFFF"/>
                </a:solidFill>
              </a:defRPr>
            </a:pPr>
            <a:r>
              <a:t>…</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551D8"/>
        </a:solidFill>
      </p:bgPr>
    </p:bg>
    <p:spTree>
      <p:nvGrpSpPr>
        <p:cNvPr id="1" name=""/>
        <p:cNvGrpSpPr/>
        <p:nvPr/>
      </p:nvGrpSpPr>
      <p:grpSpPr>
        <a:xfrm>
          <a:off x="0" y="0"/>
          <a:ext cx="0" cy="0"/>
          <a:chOff x="0" y="0"/>
          <a:chExt cx="0" cy="0"/>
        </a:xfrm>
      </p:grpSpPr>
      <p:pic>
        <p:nvPicPr>
          <p:cNvPr id="565" name="Google Shape;104;p21" descr="Google Shape;104;p21"/>
          <p:cNvPicPr>
            <a:picLocks noChangeAspect="1"/>
          </p:cNvPicPr>
          <p:nvPr/>
        </p:nvPicPr>
        <p:blipFill>
          <a:blip r:embed="rId2">
            <a:extLst/>
          </a:blip>
          <a:stretch>
            <a:fillRect/>
          </a:stretch>
        </p:blipFill>
        <p:spPr>
          <a:xfrm>
            <a:off x="1523999" y="11887200"/>
            <a:ext cx="1600201" cy="304800"/>
          </a:xfrm>
          <a:prstGeom prst="rect">
            <a:avLst/>
          </a:prstGeom>
          <a:ln w="12700">
            <a:miter lim="400000"/>
          </a:ln>
        </p:spPr>
      </p:pic>
      <p:sp>
        <p:nvSpPr>
          <p:cNvPr id="566" name="Google Shape;98;p20"/>
          <p:cNvSpPr txBox="1"/>
          <p:nvPr/>
        </p:nvSpPr>
        <p:spPr>
          <a:xfrm>
            <a:off x="1524000" y="1523999"/>
            <a:ext cx="20882400" cy="12659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8800"/>
              </a:lnSpc>
              <a:defRPr b="1" sz="8000">
                <a:solidFill>
                  <a:srgbClr val="FFFFFF"/>
                </a:solidFill>
                <a:latin typeface="Avenir Next Regular"/>
                <a:ea typeface="Avenir Next Regular"/>
                <a:cs typeface="Avenir Next Regular"/>
                <a:sym typeface="Avenir Next Regular"/>
              </a:defRPr>
            </a:lvl1pPr>
          </a:lstStyle>
          <a:p>
            <a:pPr/>
            <a:r>
              <a:t>Testing machine learning systems?</a:t>
            </a:r>
          </a:p>
        </p:txBody>
      </p:sp>
      <p:sp>
        <p:nvSpPr>
          <p:cNvPr id="567" name="Komad koda koji vrši interakcije sa ciljanim programom i provjerava niz pretpostavka o radu tog programa…"/>
          <p:cNvSpPr txBox="1"/>
          <p:nvPr>
            <p:ph type="body" idx="4294967295"/>
          </p:nvPr>
        </p:nvSpPr>
        <p:spPr>
          <a:xfrm>
            <a:off x="1523999" y="4203844"/>
            <a:ext cx="19086532" cy="7162801"/>
          </a:xfrm>
          <a:prstGeom prst="rect">
            <a:avLst/>
          </a:prstGeom>
          <a:effectLst/>
        </p:spPr>
        <p:txBody>
          <a:bodyPr/>
          <a:lstStyle/>
          <a:p>
            <a:pPr marL="609600" indent="-609600" algn="l">
              <a:lnSpc>
                <a:spcPct val="100000"/>
              </a:lnSpc>
              <a:spcBef>
                <a:spcPts val="4000"/>
              </a:spcBef>
              <a:buClr>
                <a:srgbClr val="FFFFFF"/>
              </a:buClr>
              <a:buSzPct val="90000"/>
              <a:buFont typeface="Arial"/>
              <a:buChar char="•"/>
              <a:defRPr sz="5000">
                <a:latin typeface="Avenir Next Medium"/>
                <a:ea typeface="Avenir Next Medium"/>
                <a:cs typeface="Avenir Next Medium"/>
                <a:sym typeface="Avenir Next Medium"/>
              </a:defRPr>
            </a:pPr>
            <a:r>
              <a:t>Ensure that the test data is prepared well and annotated correctly</a:t>
            </a:r>
          </a:p>
          <a:p>
            <a:pPr marL="609600" indent="-609600" algn="l">
              <a:lnSpc>
                <a:spcPct val="100000"/>
              </a:lnSpc>
              <a:spcBef>
                <a:spcPts val="4000"/>
              </a:spcBef>
              <a:buClr>
                <a:srgbClr val="FFFFFF"/>
              </a:buClr>
              <a:buSzPct val="90000"/>
              <a:buFont typeface="Arial"/>
              <a:buChar char="•"/>
              <a:defRPr sz="5000">
                <a:latin typeface="Avenir Next Medium"/>
                <a:ea typeface="Avenir Next Medium"/>
                <a:cs typeface="Avenir Next Medium"/>
                <a:sym typeface="Avenir Next Medium"/>
              </a:defRPr>
            </a:pPr>
            <a:r>
              <a:t>Agree on target accuracy. No model will be 100% accurate for all inputs</a:t>
            </a:r>
          </a:p>
          <a:p>
            <a:pPr marL="609600" indent="-609600" algn="l">
              <a:lnSpc>
                <a:spcPct val="100000"/>
              </a:lnSpc>
              <a:spcBef>
                <a:spcPts val="4000"/>
              </a:spcBef>
              <a:buClr>
                <a:srgbClr val="FFFFFF"/>
              </a:buClr>
              <a:buSzPct val="90000"/>
              <a:buFont typeface="Arial"/>
              <a:buChar char="•"/>
              <a:defRPr sz="5000">
                <a:latin typeface="Avenir Next Medium"/>
                <a:ea typeface="Avenir Next Medium"/>
                <a:cs typeface="Avenir Next Medium"/>
                <a:sym typeface="Avenir Next Medium"/>
              </a:defRPr>
            </a:pPr>
            <a:r>
              <a:t>Make sure that the test dataset is a good representation of real data</a:t>
            </a:r>
          </a:p>
        </p:txBody>
      </p:sp>
      <p:pic>
        <p:nvPicPr>
          <p:cNvPr id="568" name="Object 1" descr="Object 1"/>
          <p:cNvPicPr>
            <a:picLocks noChangeAspect="1"/>
          </p:cNvPicPr>
          <p:nvPr/>
        </p:nvPicPr>
        <p:blipFill>
          <a:blip r:embed="rId3">
            <a:extLst/>
          </a:blip>
          <a:stretch>
            <a:fillRect/>
          </a:stretch>
        </p:blipFill>
        <p:spPr>
          <a:xfrm>
            <a:off x="17275847" y="-5335738"/>
            <a:ext cx="17335503" cy="1332230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515151"/>
        </a:solidFill>
      </p:bgPr>
    </p:bg>
    <p:spTree>
      <p:nvGrpSpPr>
        <p:cNvPr id="1" name=""/>
        <p:cNvGrpSpPr/>
        <p:nvPr/>
      </p:nvGrpSpPr>
      <p:grpSpPr>
        <a:xfrm>
          <a:off x="0" y="0"/>
          <a:ext cx="0" cy="0"/>
          <a:chOff x="0" y="0"/>
          <a:chExt cx="0" cy="0"/>
        </a:xfrm>
      </p:grpSpPr>
      <p:pic>
        <p:nvPicPr>
          <p:cNvPr id="570" name="2cf61422-da1a-440c-ab25-b6063685fa28.jpg" descr="2cf61422-da1a-440c-ab25-b6063685fa28.jpg"/>
          <p:cNvPicPr>
            <a:picLocks noChangeAspect="1"/>
          </p:cNvPicPr>
          <p:nvPr/>
        </p:nvPicPr>
        <p:blipFill>
          <a:blip r:embed="rId2">
            <a:extLst/>
          </a:blip>
          <a:stretch>
            <a:fillRect/>
          </a:stretch>
        </p:blipFill>
        <p:spPr>
          <a:xfrm rot="20448688">
            <a:off x="18752556" y="-133955"/>
            <a:ext cx="6363733" cy="5937364"/>
          </a:xfrm>
          <a:prstGeom prst="rect">
            <a:avLst/>
          </a:prstGeom>
          <a:ln w="12700">
            <a:miter lim="400000"/>
          </a:ln>
        </p:spPr>
      </p:pic>
      <p:pic>
        <p:nvPicPr>
          <p:cNvPr id="571" name="Google Shape;126;p24" descr="Google Shape;126;p24"/>
          <p:cNvPicPr>
            <a:picLocks noChangeAspect="1"/>
          </p:cNvPicPr>
          <p:nvPr/>
        </p:nvPicPr>
        <p:blipFill>
          <a:blip r:embed="rId3">
            <a:extLst/>
          </a:blip>
          <a:stretch>
            <a:fillRect/>
          </a:stretch>
        </p:blipFill>
        <p:spPr>
          <a:xfrm>
            <a:off x="1523999" y="11887200"/>
            <a:ext cx="1600201" cy="304800"/>
          </a:xfrm>
          <a:prstGeom prst="rect">
            <a:avLst/>
          </a:prstGeom>
          <a:ln w="12700">
            <a:miter lim="400000"/>
          </a:ln>
        </p:spPr>
      </p:pic>
      <p:pic>
        <p:nvPicPr>
          <p:cNvPr id="572" name="440151.jpeg" descr="440151.jpeg"/>
          <p:cNvPicPr>
            <a:picLocks noChangeAspect="1"/>
          </p:cNvPicPr>
          <p:nvPr/>
        </p:nvPicPr>
        <p:blipFill>
          <a:blip r:embed="rId4">
            <a:extLst/>
          </a:blip>
          <a:stretch>
            <a:fillRect/>
          </a:stretch>
        </p:blipFill>
        <p:spPr>
          <a:xfrm rot="19589502">
            <a:off x="-20966" y="-1034404"/>
            <a:ext cx="4950122" cy="4950122"/>
          </a:xfrm>
          <a:prstGeom prst="rect">
            <a:avLst/>
          </a:prstGeom>
          <a:ln w="12700">
            <a:solidFill>
              <a:srgbClr val="000000"/>
            </a:solidFill>
            <a:miter lim="400000"/>
          </a:ln>
        </p:spPr>
      </p:pic>
      <p:pic>
        <p:nvPicPr>
          <p:cNvPr id="573" name="440164.jpeg" descr="440164.jpeg"/>
          <p:cNvPicPr>
            <a:picLocks noChangeAspect="1"/>
          </p:cNvPicPr>
          <p:nvPr/>
        </p:nvPicPr>
        <p:blipFill>
          <a:blip r:embed="rId5">
            <a:extLst/>
          </a:blip>
          <a:stretch>
            <a:fillRect/>
          </a:stretch>
        </p:blipFill>
        <p:spPr>
          <a:xfrm rot="827271">
            <a:off x="-200054" y="2982571"/>
            <a:ext cx="4418490" cy="4418490"/>
          </a:xfrm>
          <a:prstGeom prst="rect">
            <a:avLst/>
          </a:prstGeom>
          <a:ln w="12700">
            <a:solidFill>
              <a:srgbClr val="000000"/>
            </a:solidFill>
            <a:miter lim="400000"/>
          </a:ln>
        </p:spPr>
      </p:pic>
      <p:pic>
        <p:nvPicPr>
          <p:cNvPr id="574" name="440170.jpeg" descr="440170.jpeg"/>
          <p:cNvPicPr>
            <a:picLocks noChangeAspect="1"/>
          </p:cNvPicPr>
          <p:nvPr/>
        </p:nvPicPr>
        <p:blipFill>
          <a:blip r:embed="rId6">
            <a:extLst/>
          </a:blip>
          <a:stretch>
            <a:fillRect/>
          </a:stretch>
        </p:blipFill>
        <p:spPr>
          <a:xfrm rot="1193423">
            <a:off x="4239162" y="1404169"/>
            <a:ext cx="5041712" cy="5041712"/>
          </a:xfrm>
          <a:prstGeom prst="rect">
            <a:avLst/>
          </a:prstGeom>
          <a:ln w="12700">
            <a:solidFill>
              <a:srgbClr val="000000"/>
            </a:solidFill>
            <a:miter lim="400000"/>
          </a:ln>
        </p:spPr>
      </p:pic>
      <p:pic>
        <p:nvPicPr>
          <p:cNvPr id="575" name="440183.jpeg" descr="440183.jpeg"/>
          <p:cNvPicPr>
            <a:picLocks noChangeAspect="1"/>
          </p:cNvPicPr>
          <p:nvPr/>
        </p:nvPicPr>
        <p:blipFill>
          <a:blip r:embed="rId7">
            <a:extLst/>
          </a:blip>
          <a:stretch>
            <a:fillRect/>
          </a:stretch>
        </p:blipFill>
        <p:spPr>
          <a:xfrm rot="2862177">
            <a:off x="2623789" y="6285006"/>
            <a:ext cx="4514166" cy="4514166"/>
          </a:xfrm>
          <a:prstGeom prst="rect">
            <a:avLst/>
          </a:prstGeom>
          <a:ln w="12700">
            <a:solidFill>
              <a:srgbClr val="000000"/>
            </a:solidFill>
            <a:miter lim="400000"/>
          </a:ln>
        </p:spPr>
      </p:pic>
      <p:pic>
        <p:nvPicPr>
          <p:cNvPr id="576" name="440388.jpeg" descr="440388.jpeg"/>
          <p:cNvPicPr>
            <a:picLocks noChangeAspect="1"/>
          </p:cNvPicPr>
          <p:nvPr/>
        </p:nvPicPr>
        <p:blipFill>
          <a:blip r:embed="rId8">
            <a:extLst/>
          </a:blip>
          <a:stretch>
            <a:fillRect/>
          </a:stretch>
        </p:blipFill>
        <p:spPr>
          <a:xfrm rot="20886680">
            <a:off x="6750091" y="5660247"/>
            <a:ext cx="4214360" cy="4214360"/>
          </a:xfrm>
          <a:prstGeom prst="rect">
            <a:avLst/>
          </a:prstGeom>
          <a:ln w="12700">
            <a:solidFill>
              <a:srgbClr val="000000"/>
            </a:solidFill>
            <a:miter lim="400000"/>
          </a:ln>
        </p:spPr>
      </p:pic>
      <p:pic>
        <p:nvPicPr>
          <p:cNvPr id="577" name="440520.jpeg" descr="440520.jpeg"/>
          <p:cNvPicPr>
            <a:picLocks noChangeAspect="1"/>
          </p:cNvPicPr>
          <p:nvPr/>
        </p:nvPicPr>
        <p:blipFill>
          <a:blip r:embed="rId9">
            <a:extLst/>
          </a:blip>
          <a:stretch>
            <a:fillRect/>
          </a:stretch>
        </p:blipFill>
        <p:spPr>
          <a:xfrm rot="1103947">
            <a:off x="-1099413" y="8002274"/>
            <a:ext cx="5094402" cy="5094402"/>
          </a:xfrm>
          <a:prstGeom prst="rect">
            <a:avLst/>
          </a:prstGeom>
          <a:ln w="12700">
            <a:solidFill>
              <a:srgbClr val="000000"/>
            </a:solidFill>
            <a:miter lim="400000"/>
          </a:ln>
        </p:spPr>
      </p:pic>
      <p:pic>
        <p:nvPicPr>
          <p:cNvPr id="578" name="440776.jpeg" descr="440776.jpeg"/>
          <p:cNvPicPr>
            <a:picLocks noChangeAspect="1"/>
          </p:cNvPicPr>
          <p:nvPr/>
        </p:nvPicPr>
        <p:blipFill>
          <a:blip r:embed="rId10">
            <a:extLst/>
          </a:blip>
          <a:stretch>
            <a:fillRect/>
          </a:stretch>
        </p:blipFill>
        <p:spPr>
          <a:xfrm rot="21165465">
            <a:off x="4666728" y="9502719"/>
            <a:ext cx="5073763" cy="5073763"/>
          </a:xfrm>
          <a:prstGeom prst="rect">
            <a:avLst/>
          </a:prstGeom>
          <a:ln w="12700">
            <a:solidFill>
              <a:srgbClr val="000000"/>
            </a:solidFill>
            <a:miter lim="400000"/>
          </a:ln>
        </p:spPr>
      </p:pic>
      <p:pic>
        <p:nvPicPr>
          <p:cNvPr id="579" name="Photomath_logo_reversed_black.png" descr="Photomath_logo_reversed_black.png"/>
          <p:cNvPicPr>
            <a:picLocks noChangeAspect="1"/>
          </p:cNvPicPr>
          <p:nvPr/>
        </p:nvPicPr>
        <p:blipFill>
          <a:blip r:embed="rId11">
            <a:extLst/>
          </a:blip>
          <a:stretch>
            <a:fillRect/>
          </a:stretch>
        </p:blipFill>
        <p:spPr>
          <a:xfrm>
            <a:off x="1111197" y="11509024"/>
            <a:ext cx="2425805" cy="1075291"/>
          </a:xfrm>
          <a:prstGeom prst="rect">
            <a:avLst/>
          </a:prstGeom>
          <a:ln w="12700">
            <a:miter lim="400000"/>
          </a:ln>
        </p:spPr>
      </p:pic>
      <p:pic>
        <p:nvPicPr>
          <p:cNvPr id="580" name="0afb7f23-0d2a-48d7-b01c-29c6568ecc5d.jpg" descr="0afb7f23-0d2a-48d7-b01c-29c6568ecc5d.jpg"/>
          <p:cNvPicPr>
            <a:picLocks noChangeAspect="1"/>
          </p:cNvPicPr>
          <p:nvPr/>
        </p:nvPicPr>
        <p:blipFill>
          <a:blip r:embed="rId12">
            <a:extLst/>
          </a:blip>
          <a:stretch>
            <a:fillRect/>
          </a:stretch>
        </p:blipFill>
        <p:spPr>
          <a:xfrm rot="964332">
            <a:off x="13804673" y="-602885"/>
            <a:ext cx="6997058" cy="6528256"/>
          </a:xfrm>
          <a:prstGeom prst="rect">
            <a:avLst/>
          </a:prstGeom>
          <a:ln w="12700">
            <a:miter lim="400000"/>
          </a:ln>
        </p:spPr>
      </p:pic>
      <p:pic>
        <p:nvPicPr>
          <p:cNvPr id="581" name="0cdfe9ca-cbc2-414c-ba97-681fa7ef8199.jpg" descr="0cdfe9ca-cbc2-414c-ba97-681fa7ef8199.jpg"/>
          <p:cNvPicPr>
            <a:picLocks noChangeAspect="1"/>
          </p:cNvPicPr>
          <p:nvPr/>
        </p:nvPicPr>
        <p:blipFill>
          <a:blip r:embed="rId13">
            <a:extLst/>
          </a:blip>
          <a:stretch>
            <a:fillRect/>
          </a:stretch>
        </p:blipFill>
        <p:spPr>
          <a:xfrm rot="20162816">
            <a:off x="13325665" y="4337803"/>
            <a:ext cx="5701713" cy="5319698"/>
          </a:xfrm>
          <a:prstGeom prst="rect">
            <a:avLst/>
          </a:prstGeom>
          <a:ln w="12700">
            <a:miter lim="400000"/>
          </a:ln>
        </p:spPr>
      </p:pic>
      <p:pic>
        <p:nvPicPr>
          <p:cNvPr id="582" name="0d6bfcd7-823b-41a3-9aaa-4c42e829832c.jpg" descr="0d6bfcd7-823b-41a3-9aaa-4c42e829832c.jpg"/>
          <p:cNvPicPr>
            <a:picLocks noChangeAspect="1"/>
          </p:cNvPicPr>
          <p:nvPr/>
        </p:nvPicPr>
        <p:blipFill>
          <a:blip r:embed="rId14">
            <a:extLst/>
          </a:blip>
          <a:stretch>
            <a:fillRect/>
          </a:stretch>
        </p:blipFill>
        <p:spPr>
          <a:xfrm>
            <a:off x="18818300" y="3950659"/>
            <a:ext cx="6232243" cy="5814682"/>
          </a:xfrm>
          <a:prstGeom prst="rect">
            <a:avLst/>
          </a:prstGeom>
          <a:ln w="12700">
            <a:miter lim="400000"/>
          </a:ln>
        </p:spPr>
      </p:pic>
      <p:pic>
        <p:nvPicPr>
          <p:cNvPr id="583" name="2ceabd94-58e5-4182-bd8f-53c636c963e0.jpg" descr="2ceabd94-58e5-4182-bd8f-53c636c963e0.jpg"/>
          <p:cNvPicPr>
            <a:picLocks noChangeAspect="1"/>
          </p:cNvPicPr>
          <p:nvPr/>
        </p:nvPicPr>
        <p:blipFill>
          <a:blip r:embed="rId15">
            <a:extLst/>
          </a:blip>
          <a:stretch>
            <a:fillRect/>
          </a:stretch>
        </p:blipFill>
        <p:spPr>
          <a:xfrm rot="20360579">
            <a:off x="13220913" y="8631883"/>
            <a:ext cx="5632405" cy="5255033"/>
          </a:xfrm>
          <a:prstGeom prst="rect">
            <a:avLst/>
          </a:prstGeom>
          <a:ln w="12700">
            <a:miter lim="400000"/>
          </a:ln>
        </p:spPr>
      </p:pic>
      <p:pic>
        <p:nvPicPr>
          <p:cNvPr id="584" name="2d9322bb-14ca-41df-a3e8-56b3d6099ee3.jpg" descr="2d9322bb-14ca-41df-a3e8-56b3d6099ee3.jpg"/>
          <p:cNvPicPr>
            <a:picLocks noChangeAspect="1"/>
          </p:cNvPicPr>
          <p:nvPr/>
        </p:nvPicPr>
        <p:blipFill>
          <a:blip r:embed="rId16">
            <a:extLst/>
          </a:blip>
          <a:stretch>
            <a:fillRect/>
          </a:stretch>
        </p:blipFill>
        <p:spPr>
          <a:xfrm rot="1422816">
            <a:off x="18088478" y="8981222"/>
            <a:ext cx="5714733" cy="532613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515151"/>
        </a:solidFill>
      </p:bgPr>
    </p:bg>
    <p:spTree>
      <p:nvGrpSpPr>
        <p:cNvPr id="1" name=""/>
        <p:cNvGrpSpPr/>
        <p:nvPr/>
      </p:nvGrpSpPr>
      <p:grpSpPr>
        <a:xfrm>
          <a:off x="0" y="0"/>
          <a:ext cx="0" cy="0"/>
          <a:chOff x="0" y="0"/>
          <a:chExt cx="0" cy="0"/>
        </a:xfrm>
      </p:grpSpPr>
      <p:pic>
        <p:nvPicPr>
          <p:cNvPr id="586" name="Google Shape;126;p24" descr="Google Shape;126;p24"/>
          <p:cNvPicPr>
            <a:picLocks noChangeAspect="1"/>
          </p:cNvPicPr>
          <p:nvPr/>
        </p:nvPicPr>
        <p:blipFill>
          <a:blip r:embed="rId2">
            <a:extLst/>
          </a:blip>
          <a:stretch>
            <a:fillRect/>
          </a:stretch>
        </p:blipFill>
        <p:spPr>
          <a:xfrm>
            <a:off x="1523999" y="11887200"/>
            <a:ext cx="1600201" cy="304800"/>
          </a:xfrm>
          <a:prstGeom prst="rect">
            <a:avLst/>
          </a:prstGeom>
          <a:ln w="12700">
            <a:miter lim="400000"/>
          </a:ln>
        </p:spPr>
      </p:pic>
      <p:sp>
        <p:nvSpPr>
          <p:cNvPr id="587" name="Google Shape;128;p24"/>
          <p:cNvSpPr txBox="1"/>
          <p:nvPr/>
        </p:nvSpPr>
        <p:spPr>
          <a:xfrm>
            <a:off x="1523997" y="4019718"/>
            <a:ext cx="19779203" cy="5232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marL="501314" indent="-501314">
              <a:buClr>
                <a:srgbClr val="FFFFFF"/>
              </a:buClr>
              <a:buSzPct val="80000"/>
              <a:buChar char="•"/>
              <a:defRPr>
                <a:solidFill>
                  <a:srgbClr val="FFFFFF"/>
                </a:solidFill>
              </a:defRPr>
            </a:pPr>
            <a:r>
              <a:t>Use Data that was not used when training the model</a:t>
            </a:r>
            <a:br/>
            <a:r>
              <a:t>(Use data from the training set as a sanity check)</a:t>
            </a:r>
          </a:p>
          <a:p>
            <a:pPr marL="501314" indent="-501314">
              <a:buClr>
                <a:srgbClr val="FFFFFF"/>
              </a:buClr>
              <a:buSzPct val="80000"/>
              <a:buChar char="•"/>
              <a:defRPr>
                <a:solidFill>
                  <a:srgbClr val="FFFFFF"/>
                </a:solidFill>
              </a:defRPr>
            </a:pPr>
            <a:r>
              <a:t>Measure the performance of the system</a:t>
            </a:r>
          </a:p>
          <a:p>
            <a:pPr marL="501314" indent="-501314">
              <a:buClr>
                <a:srgbClr val="FFFFFF"/>
              </a:buClr>
              <a:buSzPct val="80000"/>
              <a:buChar char="•"/>
              <a:defRPr>
                <a:solidFill>
                  <a:srgbClr val="FFFFFF"/>
                </a:solidFill>
              </a:defRPr>
            </a:pPr>
            <a:r>
              <a:t>Track progression from model to model</a:t>
            </a:r>
          </a:p>
          <a:p>
            <a:pPr marL="501314" indent="-501314">
              <a:buClr>
                <a:srgbClr val="FFFFFF"/>
              </a:buClr>
              <a:buSzPct val="80000"/>
              <a:buChar char="•"/>
              <a:defRPr>
                <a:solidFill>
                  <a:srgbClr val="FFFFFF"/>
                </a:solidFill>
              </a:defRPr>
            </a:pPr>
            <a:r>
              <a:t>Have good regression</a:t>
            </a:r>
          </a:p>
        </p:txBody>
      </p:sp>
      <p:pic>
        <p:nvPicPr>
          <p:cNvPr id="588" name="Object 1" descr="Object 1"/>
          <p:cNvPicPr>
            <a:picLocks noChangeAspect="1"/>
          </p:cNvPicPr>
          <p:nvPr/>
        </p:nvPicPr>
        <p:blipFill>
          <a:blip r:embed="rId3">
            <a:extLst/>
          </a:blip>
          <a:stretch>
            <a:fillRect/>
          </a:stretch>
        </p:blipFill>
        <p:spPr>
          <a:xfrm>
            <a:off x="16510568" y="-4008638"/>
            <a:ext cx="17335503" cy="13322302"/>
          </a:xfrm>
          <a:prstGeom prst="rect">
            <a:avLst/>
          </a:prstGeom>
          <a:ln w="12700">
            <a:miter lim="400000"/>
          </a:ln>
        </p:spPr>
      </p:pic>
      <p:sp>
        <p:nvSpPr>
          <p:cNvPr id="589" name="Google Shape;98;p20"/>
          <p:cNvSpPr txBox="1"/>
          <p:nvPr/>
        </p:nvSpPr>
        <p:spPr>
          <a:xfrm>
            <a:off x="1524000" y="1523999"/>
            <a:ext cx="20882400" cy="12659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8800"/>
              </a:lnSpc>
              <a:defRPr b="1" sz="8000">
                <a:solidFill>
                  <a:srgbClr val="FFFFFF"/>
                </a:solidFill>
                <a:latin typeface="Avenir Next Regular"/>
                <a:ea typeface="Avenir Next Regular"/>
                <a:cs typeface="Avenir Next Regular"/>
                <a:sym typeface="Avenir Next Regular"/>
              </a:defRPr>
            </a:lvl1pPr>
          </a:lstStyle>
          <a:p>
            <a:pPr/>
            <a:r>
              <a:t>Testing machine learning systems?</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ED601"/>
        </a:solidFill>
      </p:bgPr>
    </p:bg>
    <p:spTree>
      <p:nvGrpSpPr>
        <p:cNvPr id="1" name=""/>
        <p:cNvGrpSpPr/>
        <p:nvPr/>
      </p:nvGrpSpPr>
      <p:grpSpPr>
        <a:xfrm>
          <a:off x="0" y="0"/>
          <a:ext cx="0" cy="0"/>
          <a:chOff x="0" y="0"/>
          <a:chExt cx="0" cy="0"/>
        </a:xfrm>
      </p:grpSpPr>
      <p:pic>
        <p:nvPicPr>
          <p:cNvPr id="591" name="Google Shape;166;p29" descr="Google Shape;166;p29"/>
          <p:cNvPicPr>
            <a:picLocks noChangeAspect="1"/>
          </p:cNvPicPr>
          <p:nvPr/>
        </p:nvPicPr>
        <p:blipFill>
          <a:blip r:embed="rId2">
            <a:extLst/>
          </a:blip>
          <a:stretch>
            <a:fillRect/>
          </a:stretch>
        </p:blipFill>
        <p:spPr>
          <a:xfrm>
            <a:off x="1523999" y="11887200"/>
            <a:ext cx="1600201" cy="304800"/>
          </a:xfrm>
          <a:prstGeom prst="rect">
            <a:avLst/>
          </a:prstGeom>
          <a:ln w="12700">
            <a:miter lim="400000"/>
          </a:ln>
        </p:spPr>
      </p:pic>
      <p:sp>
        <p:nvSpPr>
          <p:cNvPr id="592" name="Google Shape;167;p29"/>
          <p:cNvSpPr txBox="1"/>
          <p:nvPr/>
        </p:nvSpPr>
        <p:spPr>
          <a:xfrm>
            <a:off x="1523999" y="1523999"/>
            <a:ext cx="12364002" cy="12659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8800"/>
              </a:lnSpc>
              <a:defRPr b="1" sz="8000">
                <a:latin typeface="Avenir Next Regular"/>
                <a:ea typeface="Avenir Next Regular"/>
                <a:cs typeface="Avenir Next Regular"/>
                <a:sym typeface="Avenir Next Regular"/>
              </a:defRPr>
            </a:lvl1pPr>
          </a:lstStyle>
          <a:p>
            <a:pPr/>
            <a:r>
              <a:t>Q&amp;A!</a:t>
            </a:r>
          </a:p>
        </p:txBody>
      </p:sp>
      <p:pic>
        <p:nvPicPr>
          <p:cNvPr id="593" name="Object 1" descr="Object 1"/>
          <p:cNvPicPr>
            <a:picLocks noChangeAspect="1"/>
          </p:cNvPicPr>
          <p:nvPr/>
        </p:nvPicPr>
        <p:blipFill>
          <a:blip r:embed="rId3">
            <a:extLst/>
          </a:blip>
          <a:stretch>
            <a:fillRect/>
          </a:stretch>
        </p:blipFill>
        <p:spPr>
          <a:xfrm>
            <a:off x="16532341" y="-4698447"/>
            <a:ext cx="17335502" cy="1332230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ED601"/>
        </a:solidFill>
      </p:bgPr>
    </p:bg>
    <p:spTree>
      <p:nvGrpSpPr>
        <p:cNvPr id="1" name=""/>
        <p:cNvGrpSpPr/>
        <p:nvPr/>
      </p:nvGrpSpPr>
      <p:grpSpPr>
        <a:xfrm>
          <a:off x="0" y="0"/>
          <a:ext cx="0" cy="0"/>
          <a:chOff x="0" y="0"/>
          <a:chExt cx="0" cy="0"/>
        </a:xfrm>
      </p:grpSpPr>
      <p:pic>
        <p:nvPicPr>
          <p:cNvPr id="595" name="Google Shape;166;p29" descr="Google Shape;166;p29"/>
          <p:cNvPicPr>
            <a:picLocks noChangeAspect="1"/>
          </p:cNvPicPr>
          <p:nvPr/>
        </p:nvPicPr>
        <p:blipFill>
          <a:blip r:embed="rId2">
            <a:extLst/>
          </a:blip>
          <a:stretch>
            <a:fillRect/>
          </a:stretch>
        </p:blipFill>
        <p:spPr>
          <a:xfrm>
            <a:off x="1523999" y="11887200"/>
            <a:ext cx="1600201" cy="304800"/>
          </a:xfrm>
          <a:prstGeom prst="rect">
            <a:avLst/>
          </a:prstGeom>
          <a:ln w="12700">
            <a:miter lim="400000"/>
          </a:ln>
        </p:spPr>
      </p:pic>
      <p:sp>
        <p:nvSpPr>
          <p:cNvPr id="596" name="Google Shape;167;p29"/>
          <p:cNvSpPr txBox="1"/>
          <p:nvPr/>
        </p:nvSpPr>
        <p:spPr>
          <a:xfrm>
            <a:off x="1523999" y="1523999"/>
            <a:ext cx="12364002" cy="12659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8800"/>
              </a:lnSpc>
              <a:defRPr b="1" sz="8000">
                <a:latin typeface="Avenir Next Regular"/>
                <a:ea typeface="Avenir Next Regular"/>
                <a:cs typeface="Avenir Next Regular"/>
                <a:sym typeface="Avenir Next Regular"/>
              </a:defRPr>
            </a:lvl1pPr>
          </a:lstStyle>
          <a:p>
            <a:pPr/>
            <a:r>
              <a:t>Credits</a:t>
            </a:r>
          </a:p>
        </p:txBody>
      </p:sp>
      <p:pic>
        <p:nvPicPr>
          <p:cNvPr id="597" name="Object 1" descr="Object 1"/>
          <p:cNvPicPr>
            <a:picLocks noChangeAspect="1"/>
          </p:cNvPicPr>
          <p:nvPr/>
        </p:nvPicPr>
        <p:blipFill>
          <a:blip r:embed="rId3">
            <a:extLst/>
          </a:blip>
          <a:stretch>
            <a:fillRect/>
          </a:stretch>
        </p:blipFill>
        <p:spPr>
          <a:xfrm>
            <a:off x="16532341" y="-4698447"/>
            <a:ext cx="17335502" cy="13322303"/>
          </a:xfrm>
          <a:prstGeom prst="rect">
            <a:avLst/>
          </a:prstGeom>
          <a:ln w="12700">
            <a:miter lim="400000"/>
          </a:ln>
        </p:spPr>
      </p:pic>
      <p:sp>
        <p:nvSpPr>
          <p:cNvPr id="598" name="Why Neural Networks can learn https://www.youtube.com/watch?v=0QczhVg5HaI…"/>
          <p:cNvSpPr txBox="1"/>
          <p:nvPr/>
        </p:nvSpPr>
        <p:spPr>
          <a:xfrm>
            <a:off x="1943405" y="3104399"/>
            <a:ext cx="20497190" cy="8625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3400"/>
            </a:pPr>
            <a:r>
              <a:t>Why Neural Networks can learn</a:t>
            </a:r>
            <a:br/>
            <a:r>
              <a:rPr u="sng">
                <a:solidFill>
                  <a:srgbClr val="0000FF"/>
                </a:solidFill>
                <a:uFill>
                  <a:solidFill>
                    <a:srgbClr val="0000FF"/>
                  </a:solidFill>
                </a:uFill>
                <a:hlinkClick r:id="rId4" invalidUrl="" action="" tgtFrame="" tooltip="" history="1" highlightClick="0" endSnd="0"/>
              </a:rPr>
              <a:t>https://www.youtube.com/watch?v=0QczhVg5HaI</a:t>
            </a:r>
          </a:p>
          <a:p>
            <a:pPr>
              <a:defRPr sz="3400"/>
            </a:pPr>
            <a:r>
              <a:t>How to Create a Neural Network</a:t>
            </a:r>
            <a:br/>
            <a:r>
              <a:rPr u="sng">
                <a:solidFill>
                  <a:srgbClr val="0000FF"/>
                </a:solidFill>
                <a:uFill>
                  <a:solidFill>
                    <a:srgbClr val="0000FF"/>
                  </a:solidFill>
                </a:uFill>
                <a:hlinkClick r:id="rId5" invalidUrl="" action="" tgtFrame="" tooltip="" history="1" highlightClick="0" endSnd="0"/>
              </a:rPr>
              <a:t>https://www.youtube.com/watch?v=hfMk-kjRv4c</a:t>
            </a:r>
          </a:p>
          <a:p>
            <a:pPr>
              <a:defRPr sz="3400"/>
            </a:pPr>
            <a:r>
              <a:t>Back Propagation in Neural Network: Machine Learning Algorithm</a:t>
            </a:r>
            <a:br/>
            <a:r>
              <a:rPr u="sng">
                <a:solidFill>
                  <a:srgbClr val="0000FF"/>
                </a:solidFill>
                <a:uFill>
                  <a:solidFill>
                    <a:srgbClr val="0000FF"/>
                  </a:solidFill>
                </a:uFill>
                <a:hlinkClick r:id="rId6" invalidUrl="" action="" tgtFrame="" tooltip="" history="1" highlightClick="0" endSnd="0"/>
              </a:rPr>
              <a:t>https://www.guru99.com/backpropogation-neural-network.html</a:t>
            </a:r>
          </a:p>
          <a:p>
            <a:pPr>
              <a:defRPr sz="3400"/>
            </a:pPr>
            <a:r>
              <a:t>The journey of Gradient Descent — From Local to Global</a:t>
            </a:r>
            <a:br/>
            <a:r>
              <a:rPr u="sng">
                <a:solidFill>
                  <a:srgbClr val="0000FF"/>
                </a:solidFill>
                <a:uFill>
                  <a:solidFill>
                    <a:srgbClr val="0000FF"/>
                  </a:solidFill>
                </a:uFill>
                <a:hlinkClick r:id="rId7" invalidUrl="" action="" tgtFrame="" tooltip="" history="1" highlightClick="0" endSnd="0"/>
              </a:rPr>
              <a:t>https://medium.com/analytics-vidhya/journey-of-gradient-descent-from-local-to-global-c851eba3d367</a:t>
            </a:r>
          </a:p>
          <a:p>
            <a:pPr>
              <a:defRPr sz="3400"/>
            </a:pPr>
            <a:r>
              <a:t>Neural Network Playground</a:t>
            </a:r>
            <a:br/>
            <a:r>
              <a:rPr u="sng">
                <a:solidFill>
                  <a:srgbClr val="0000FF"/>
                </a:solidFill>
                <a:uFill>
                  <a:solidFill>
                    <a:srgbClr val="0000FF"/>
                  </a:solidFill>
                </a:uFill>
                <a:hlinkClick r:id="rId8" invalidUrl="" action="" tgtFrame="" tooltip="" history="1" highlightClick="0" endSnd="0"/>
              </a:rPr>
              <a:t>https://playground.tensorflow.org/</a:t>
            </a:r>
          </a:p>
          <a:p>
            <a:pPr>
              <a:defRPr sz="3400"/>
            </a:pPr>
            <a:r>
              <a:t>Niko - Github</a:t>
            </a:r>
            <a:br/>
            <a:r>
              <a:rPr u="sng">
                <a:solidFill>
                  <a:srgbClr val="0000FF"/>
                </a:solidFill>
                <a:uFill>
                  <a:solidFill>
                    <a:srgbClr val="0000FF"/>
                  </a:solidFill>
                </a:uFill>
                <a:hlinkClick r:id="rId9" invalidUrl="" action="" tgtFrame="" tooltip="" history="1" highlightClick="0" endSnd="0"/>
              </a:rPr>
              <a:t>https://github.com/nixpix</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3" name="Google Shape;78;p18" descr="Google Shape;78;p18"/>
          <p:cNvPicPr>
            <a:picLocks noChangeAspect="1"/>
          </p:cNvPicPr>
          <p:nvPr/>
        </p:nvPicPr>
        <p:blipFill>
          <a:blip r:embed="rId2">
            <a:extLst/>
          </a:blip>
          <a:stretch>
            <a:fillRect/>
          </a:stretch>
        </p:blipFill>
        <p:spPr>
          <a:xfrm>
            <a:off x="17354861" y="-2"/>
            <a:ext cx="9791704" cy="13716003"/>
          </a:xfrm>
          <a:prstGeom prst="rect">
            <a:avLst/>
          </a:prstGeom>
          <a:ln w="12700">
            <a:miter lim="400000"/>
          </a:ln>
        </p:spPr>
      </p:pic>
      <p:pic>
        <p:nvPicPr>
          <p:cNvPr id="404" name="Google Shape;79;p18" descr="Google Shape;79;p18"/>
          <p:cNvPicPr>
            <a:picLocks noChangeAspect="1"/>
          </p:cNvPicPr>
          <p:nvPr/>
        </p:nvPicPr>
        <p:blipFill>
          <a:blip r:embed="rId3">
            <a:extLst/>
          </a:blip>
          <a:stretch>
            <a:fillRect/>
          </a:stretch>
        </p:blipFill>
        <p:spPr>
          <a:xfrm>
            <a:off x="1523999" y="11887200"/>
            <a:ext cx="1600201" cy="304800"/>
          </a:xfrm>
          <a:prstGeom prst="rect">
            <a:avLst/>
          </a:prstGeom>
          <a:ln w="12700">
            <a:miter lim="400000"/>
          </a:ln>
        </p:spPr>
      </p:pic>
      <p:sp>
        <p:nvSpPr>
          <p:cNvPr id="405" name="Google Shape;84;p18"/>
          <p:cNvSpPr txBox="1"/>
          <p:nvPr/>
        </p:nvSpPr>
        <p:spPr>
          <a:xfrm>
            <a:off x="1523999" y="4098566"/>
            <a:ext cx="15830862" cy="50546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16600">
                <a:solidFill>
                  <a:srgbClr val="E8EAED"/>
                </a:solidFill>
                <a:latin typeface="Roboto"/>
                <a:ea typeface="Roboto"/>
                <a:cs typeface="Roboto"/>
                <a:sym typeface="Roboto"/>
              </a:defRPr>
            </a:pPr>
            <a:r>
              <a:t>MATHS</a:t>
            </a:r>
            <a:r>
              <a:rPr sz="13800"/>
              <a:t>      									</a:t>
            </a:r>
            <a:r>
              <a:t>AHEAD!</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7" name="Google Shape;79;p18" descr="Google Shape;79;p18"/>
          <p:cNvPicPr>
            <a:picLocks noChangeAspect="1"/>
          </p:cNvPicPr>
          <p:nvPr/>
        </p:nvPicPr>
        <p:blipFill>
          <a:blip r:embed="rId3">
            <a:extLst/>
          </a:blip>
          <a:stretch>
            <a:fillRect/>
          </a:stretch>
        </p:blipFill>
        <p:spPr>
          <a:xfrm>
            <a:off x="1523999" y="11887200"/>
            <a:ext cx="1600201" cy="304800"/>
          </a:xfrm>
          <a:prstGeom prst="rect">
            <a:avLst/>
          </a:prstGeom>
          <a:ln w="12700">
            <a:miter lim="400000"/>
          </a:ln>
        </p:spPr>
      </p:pic>
      <p:pic>
        <p:nvPicPr>
          <p:cNvPr id="408" name="WvXoncDr44.png" descr="WvXoncDr44.png"/>
          <p:cNvPicPr>
            <a:picLocks noChangeAspect="1"/>
          </p:cNvPicPr>
          <p:nvPr/>
        </p:nvPicPr>
        <p:blipFill>
          <a:blip r:embed="rId4">
            <a:extLst/>
          </a:blip>
          <a:stretch>
            <a:fillRect/>
          </a:stretch>
        </p:blipFill>
        <p:spPr>
          <a:xfrm>
            <a:off x="-83088" y="1774"/>
            <a:ext cx="24550176" cy="1371245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ED601"/>
        </a:solidFill>
      </p:bgPr>
    </p:bg>
    <p:spTree>
      <p:nvGrpSpPr>
        <p:cNvPr id="1" name=""/>
        <p:cNvGrpSpPr/>
        <p:nvPr/>
      </p:nvGrpSpPr>
      <p:grpSpPr>
        <a:xfrm>
          <a:off x="0" y="0"/>
          <a:ext cx="0" cy="0"/>
          <a:chOff x="0" y="0"/>
          <a:chExt cx="0" cy="0"/>
        </a:xfrm>
      </p:grpSpPr>
      <p:pic>
        <p:nvPicPr>
          <p:cNvPr id="412" name="Google Shape;79;p18" descr="Google Shape;79;p18"/>
          <p:cNvPicPr>
            <a:picLocks noChangeAspect="1"/>
          </p:cNvPicPr>
          <p:nvPr/>
        </p:nvPicPr>
        <p:blipFill>
          <a:blip r:embed="rId3">
            <a:extLst/>
          </a:blip>
          <a:stretch>
            <a:fillRect/>
          </a:stretch>
        </p:blipFill>
        <p:spPr>
          <a:xfrm>
            <a:off x="1523999" y="11887200"/>
            <a:ext cx="1600201" cy="304800"/>
          </a:xfrm>
          <a:prstGeom prst="rect">
            <a:avLst/>
          </a:prstGeom>
          <a:ln w="12700">
            <a:miter lim="400000"/>
          </a:ln>
        </p:spPr>
      </p:pic>
      <p:pic>
        <p:nvPicPr>
          <p:cNvPr id="413" name="Photomath_logo_reversed_black.png" descr="Photomath_logo_reversed_black.png"/>
          <p:cNvPicPr>
            <a:picLocks noChangeAspect="1"/>
          </p:cNvPicPr>
          <p:nvPr/>
        </p:nvPicPr>
        <p:blipFill>
          <a:blip r:embed="rId4">
            <a:extLst/>
          </a:blip>
          <a:stretch>
            <a:fillRect/>
          </a:stretch>
        </p:blipFill>
        <p:spPr>
          <a:xfrm>
            <a:off x="1111197" y="11509024"/>
            <a:ext cx="2425805" cy="1075291"/>
          </a:xfrm>
          <a:prstGeom prst="rect">
            <a:avLst/>
          </a:prstGeom>
          <a:ln w="12700">
            <a:miter lim="400000"/>
          </a:ln>
        </p:spPr>
      </p:pic>
      <p:pic>
        <p:nvPicPr>
          <p:cNvPr id="414" name="01-data-distribution 2x.mp4" descr="01-data-distribution 2x.mp4"/>
          <p:cNvPicPr>
            <a:picLocks noChangeAspect="0"/>
          </p:cNvPicPr>
          <p:nvPr>
            <a:videoFile r:link="rId5"/>
            <p:extLst>
              <p:ext uri="{DAA4B4D4-6D71-4841-9C94-3DE7FCFB9230}">
                <p14:media xmlns:p14="http://schemas.microsoft.com/office/powerpoint/2010/main" r:embed="rId6"/>
              </p:ext>
            </p:extLst>
          </p:nvPr>
        </p:nvPicPr>
        <p:blipFill>
          <a:blip r:embed="rId7">
            <a:extLst/>
          </a:blip>
          <a:stretch>
            <a:fillRect/>
          </a:stretch>
        </p:blipFill>
        <p:spPr>
          <a:xfrm>
            <a:off x="-74915" y="889"/>
            <a:ext cx="24533830" cy="13798490"/>
          </a:xfrm>
          <a:prstGeom prst="rect">
            <a:avLst/>
          </a:prstGeom>
          <a:ln w="12700">
            <a:miter lim="400000"/>
          </a:ln>
        </p:spPr>
      </p:pic>
      <p:sp>
        <p:nvSpPr>
          <p:cNvPr id="415" name="source: youtube.com/c/SebastianLague"/>
          <p:cNvSpPr txBox="1"/>
          <p:nvPr/>
        </p:nvSpPr>
        <p:spPr>
          <a:xfrm>
            <a:off x="17248319" y="13167518"/>
            <a:ext cx="7051293" cy="612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DDDDDD"/>
                </a:solidFill>
              </a:defRPr>
            </a:lvl1pPr>
          </a:lstStyle>
          <a:p>
            <a:pPr/>
            <a:r>
              <a:t>source: youtube.com/c/SebastianLague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7200" fill="hold"/>
                                        <p:tgtEl>
                                          <p:spTgt spid="41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14"/>
                </p:tgtEl>
              </p:cMediaNode>
            </p:video>
            <p:seq concurrent="1" prevAc="none" nextAc="seek">
              <p:cTn id="8" evtFilter="cancelBubble" nodeType="interactiveSeq" restart="whenNotActive" fill="hold">
                <p:stCondLst>
                  <p:cond delay="0" evt="onClick">
                    <p:tgtEl>
                      <p:spTgt spid="414"/>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14"/>
                                        </p:tgtEl>
                                      </p:cBhvr>
                                    </p:cmd>
                                  </p:childTnLst>
                                </p:cTn>
                              </p:par>
                            </p:childTnLst>
                          </p:cTn>
                        </p:par>
                      </p:childTnLst>
                    </p:cTn>
                  </p:par>
                </p:childTnLst>
              </p:cTn>
              <p:nextCondLst>
                <p:cond delay="0" evt="onClick">
                  <p:tgtEl>
                    <p:spTgt spid="41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ED601"/>
        </a:solidFill>
      </p:bgPr>
    </p:bg>
    <p:spTree>
      <p:nvGrpSpPr>
        <p:cNvPr id="1" name=""/>
        <p:cNvGrpSpPr/>
        <p:nvPr/>
      </p:nvGrpSpPr>
      <p:grpSpPr>
        <a:xfrm>
          <a:off x="0" y="0"/>
          <a:ext cx="0" cy="0"/>
          <a:chOff x="0" y="0"/>
          <a:chExt cx="0" cy="0"/>
        </a:xfrm>
      </p:grpSpPr>
      <p:pic>
        <p:nvPicPr>
          <p:cNvPr id="419" name="Google Shape;79;p18" descr="Google Shape;79;p18"/>
          <p:cNvPicPr>
            <a:picLocks noChangeAspect="1"/>
          </p:cNvPicPr>
          <p:nvPr/>
        </p:nvPicPr>
        <p:blipFill>
          <a:blip r:embed="rId3">
            <a:extLst/>
          </a:blip>
          <a:stretch>
            <a:fillRect/>
          </a:stretch>
        </p:blipFill>
        <p:spPr>
          <a:xfrm>
            <a:off x="1523999" y="11887200"/>
            <a:ext cx="1600201" cy="304800"/>
          </a:xfrm>
          <a:prstGeom prst="rect">
            <a:avLst/>
          </a:prstGeom>
          <a:ln w="12700">
            <a:miter lim="400000"/>
          </a:ln>
        </p:spPr>
      </p:pic>
      <p:pic>
        <p:nvPicPr>
          <p:cNvPr id="420" name="Photomath_logo_reversed_black.png" descr="Photomath_logo_reversed_black.png"/>
          <p:cNvPicPr>
            <a:picLocks noChangeAspect="1"/>
          </p:cNvPicPr>
          <p:nvPr/>
        </p:nvPicPr>
        <p:blipFill>
          <a:blip r:embed="rId4">
            <a:extLst/>
          </a:blip>
          <a:stretch>
            <a:fillRect/>
          </a:stretch>
        </p:blipFill>
        <p:spPr>
          <a:xfrm>
            <a:off x="1111197" y="11509024"/>
            <a:ext cx="2425805" cy="1075291"/>
          </a:xfrm>
          <a:prstGeom prst="rect">
            <a:avLst/>
          </a:prstGeom>
          <a:ln w="12700">
            <a:miter lim="400000"/>
          </a:ln>
        </p:spPr>
      </p:pic>
      <p:sp>
        <p:nvSpPr>
          <p:cNvPr id="421" name="source: youtube.com/c/SebastianLague"/>
          <p:cNvSpPr txBox="1"/>
          <p:nvPr/>
        </p:nvSpPr>
        <p:spPr>
          <a:xfrm>
            <a:off x="17248319" y="13167518"/>
            <a:ext cx="7051293" cy="612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DDDDDD"/>
                </a:solidFill>
              </a:defRPr>
            </a:lvl1pPr>
          </a:lstStyle>
          <a:p>
            <a:pPr/>
            <a:r>
              <a:t>source: youtube.com/c/SebastianLague</a:t>
            </a:r>
          </a:p>
        </p:txBody>
      </p:sp>
      <p:pic>
        <p:nvPicPr>
          <p:cNvPr id="422" name="Approximation.mp4" descr="Approximation.mp4"/>
          <p:cNvPicPr>
            <a:picLocks noChangeAspect="0"/>
          </p:cNvPicPr>
          <p:nvPr>
            <a:videoFile r:link="rId5"/>
            <p:extLst>
              <p:ext uri="{DAA4B4D4-6D71-4841-9C94-3DE7FCFB9230}">
                <p14:media xmlns:p14="http://schemas.microsoft.com/office/powerpoint/2010/main" r:embed="rId6"/>
              </p:ext>
            </p:extLst>
          </p:nvPr>
        </p:nvPicPr>
        <p:blipFill>
          <a:blip r:embed="rId7">
            <a:extLst/>
          </a:blip>
          <a:stretch>
            <a:fillRect/>
          </a:stretch>
        </p:blipFill>
        <p:spPr>
          <a:xfrm>
            <a:off x="-169511" y="-72665"/>
            <a:ext cx="24723022" cy="13861330"/>
          </a:xfrm>
          <a:prstGeom prst="rect">
            <a:avLst/>
          </a:prstGeom>
          <a:ln w="12700">
            <a:miter lim="400000"/>
          </a:ln>
        </p:spPr>
      </p:pic>
      <p:sp>
        <p:nvSpPr>
          <p:cNvPr id="423" name="source: youtube.com/c/EmergentGarden"/>
          <p:cNvSpPr txBox="1"/>
          <p:nvPr/>
        </p:nvSpPr>
        <p:spPr>
          <a:xfrm>
            <a:off x="17005019" y="13167518"/>
            <a:ext cx="7302372" cy="612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DDDDDD"/>
                </a:solidFill>
              </a:defRPr>
            </a:lvl1pPr>
          </a:lstStyle>
          <a:p>
            <a:pPr/>
            <a:r>
              <a:t>source: youtube.com/c/EmergentGarden</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0207" fill="hold"/>
                                        <p:tgtEl>
                                          <p:spTgt spid="42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22"/>
                </p:tgtEl>
              </p:cMediaNode>
            </p:video>
            <p:seq concurrent="1" prevAc="none" nextAc="seek">
              <p:cTn id="8" evtFilter="cancelBubble" nodeType="interactiveSeq" restart="whenNotActive" fill="hold">
                <p:stCondLst>
                  <p:cond delay="0" evt="onClick">
                    <p:tgtEl>
                      <p:spTgt spid="422"/>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22"/>
                                        </p:tgtEl>
                                      </p:cBhvr>
                                    </p:cmd>
                                  </p:childTnLst>
                                </p:cTn>
                              </p:par>
                            </p:childTnLst>
                          </p:cTn>
                        </p:par>
                      </p:childTnLst>
                    </p:cTn>
                  </p:par>
                </p:childTnLst>
              </p:cTn>
              <p:nextCondLst>
                <p:cond delay="0" evt="onClick">
                  <p:tgtEl>
                    <p:spTgt spid="42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7" name="Google Shape;79;p18" descr="Google Shape;79;p18"/>
          <p:cNvPicPr>
            <a:picLocks noChangeAspect="1"/>
          </p:cNvPicPr>
          <p:nvPr/>
        </p:nvPicPr>
        <p:blipFill>
          <a:blip r:embed="rId3">
            <a:extLst/>
          </a:blip>
          <a:stretch>
            <a:fillRect/>
          </a:stretch>
        </p:blipFill>
        <p:spPr>
          <a:xfrm>
            <a:off x="1523999" y="11887200"/>
            <a:ext cx="1600201" cy="304800"/>
          </a:xfrm>
          <a:prstGeom prst="rect">
            <a:avLst/>
          </a:prstGeom>
          <a:ln w="12700">
            <a:miter lim="400000"/>
          </a:ln>
        </p:spPr>
      </p:pic>
      <p:pic>
        <p:nvPicPr>
          <p:cNvPr id="428" name="02-inputs-outputs 2x.mp4" descr="02-inputs-outputs 2x.mp4"/>
          <p:cNvPicPr>
            <a:picLocks noChangeAspect="0"/>
          </p:cNvPicPr>
          <p:nvPr>
            <a:videoFile r:link="rId4"/>
            <p:extLst>
              <p:ext uri="{DAA4B4D4-6D71-4841-9C94-3DE7FCFB9230}">
                <p14:media xmlns:p14="http://schemas.microsoft.com/office/powerpoint/2010/main" r:embed="rId5"/>
              </p:ext>
            </p:extLst>
          </p:nvPr>
        </p:nvPicPr>
        <p:blipFill>
          <a:blip r:embed="rId6">
            <a:extLst/>
          </a:blip>
          <a:stretch>
            <a:fillRect/>
          </a:stretch>
        </p:blipFill>
        <p:spPr>
          <a:xfrm>
            <a:off x="-6684" y="-7727"/>
            <a:ext cx="24414638" cy="13731454"/>
          </a:xfrm>
          <a:prstGeom prst="rect">
            <a:avLst/>
          </a:prstGeom>
          <a:ln w="12700">
            <a:miter lim="400000"/>
          </a:ln>
        </p:spPr>
      </p:pic>
      <p:sp>
        <p:nvSpPr>
          <p:cNvPr id="429" name="source: youtube.com/c/SebastianLague"/>
          <p:cNvSpPr txBox="1"/>
          <p:nvPr/>
        </p:nvSpPr>
        <p:spPr>
          <a:xfrm>
            <a:off x="17248319" y="13167518"/>
            <a:ext cx="7051293" cy="612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DDDDDD"/>
                </a:solidFill>
              </a:defRPr>
            </a:lvl1pPr>
          </a:lstStyle>
          <a:p>
            <a:pPr/>
            <a:r>
              <a:t>source: youtube.com/c/SebastianLague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6281" fill="hold"/>
                                        <p:tgtEl>
                                          <p:spTgt spid="42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28"/>
                </p:tgtEl>
              </p:cMediaNode>
            </p:video>
            <p:seq concurrent="1" prevAc="none" nextAc="seek">
              <p:cTn id="8" evtFilter="cancelBubble" nodeType="interactiveSeq" restart="whenNotActive" fill="hold">
                <p:stCondLst>
                  <p:cond delay="0" evt="onClick">
                    <p:tgtEl>
                      <p:spTgt spid="428"/>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28"/>
                                        </p:tgtEl>
                                      </p:cBhvr>
                                    </p:cmd>
                                  </p:childTnLst>
                                </p:cTn>
                              </p:par>
                            </p:childTnLst>
                          </p:cTn>
                        </p:par>
                      </p:childTnLst>
                    </p:cTn>
                  </p:par>
                </p:childTnLst>
              </p:cTn>
              <p:nextCondLst>
                <p:cond delay="0" evt="onClick">
                  <p:tgtEl>
                    <p:spTgt spid="42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3" name="Google Shape;79;p18" descr="Google Shape;79;p18"/>
          <p:cNvPicPr>
            <a:picLocks noChangeAspect="1"/>
          </p:cNvPicPr>
          <p:nvPr/>
        </p:nvPicPr>
        <p:blipFill>
          <a:blip r:embed="rId3">
            <a:extLst/>
          </a:blip>
          <a:stretch>
            <a:fillRect/>
          </a:stretch>
        </p:blipFill>
        <p:spPr>
          <a:xfrm>
            <a:off x="1523999" y="11887200"/>
            <a:ext cx="1600201" cy="304800"/>
          </a:xfrm>
          <a:prstGeom prst="rect">
            <a:avLst/>
          </a:prstGeom>
          <a:ln w="12700">
            <a:miter lim="400000"/>
          </a:ln>
        </p:spPr>
      </p:pic>
      <p:pic>
        <p:nvPicPr>
          <p:cNvPr id="434" name="Photomath_logo_reversed_black.png" descr="Photomath_logo_reversed_black.png"/>
          <p:cNvPicPr>
            <a:picLocks noChangeAspect="1"/>
          </p:cNvPicPr>
          <p:nvPr/>
        </p:nvPicPr>
        <p:blipFill>
          <a:blip r:embed="rId4">
            <a:extLst/>
          </a:blip>
          <a:stretch>
            <a:fillRect/>
          </a:stretch>
        </p:blipFill>
        <p:spPr>
          <a:xfrm>
            <a:off x="1111197" y="11509024"/>
            <a:ext cx="2425805" cy="1075291"/>
          </a:xfrm>
          <a:prstGeom prst="rect">
            <a:avLst/>
          </a:prstGeom>
          <a:ln w="12700">
            <a:miter lim="400000"/>
          </a:ln>
        </p:spPr>
      </p:pic>
      <p:pic>
        <p:nvPicPr>
          <p:cNvPr id="435" name="03-manipulating-weights 2x.mp4" descr="03-manipulating-weights 2x.mp4"/>
          <p:cNvPicPr>
            <a:picLocks noChangeAspect="0"/>
          </p:cNvPicPr>
          <p:nvPr>
            <a:videoFile r:link="rId5"/>
            <p:extLst>
              <p:ext uri="{DAA4B4D4-6D71-4841-9C94-3DE7FCFB9230}">
                <p14:media xmlns:p14="http://schemas.microsoft.com/office/powerpoint/2010/main" r:embed="rId6"/>
              </p:ext>
            </p:extLst>
          </p:nvPr>
        </p:nvPicPr>
        <p:blipFill>
          <a:blip r:embed="rId7">
            <a:extLst/>
          </a:blip>
          <a:stretch>
            <a:fillRect/>
          </a:stretch>
        </p:blipFill>
        <p:spPr>
          <a:xfrm>
            <a:off x="-35119" y="18862"/>
            <a:ext cx="24454238" cy="13753726"/>
          </a:xfrm>
          <a:prstGeom prst="rect">
            <a:avLst/>
          </a:prstGeom>
          <a:ln w="12700">
            <a:miter lim="400000"/>
          </a:ln>
        </p:spPr>
      </p:pic>
      <p:sp>
        <p:nvSpPr>
          <p:cNvPr id="436" name="source: youtube.com/c/SebastianLague"/>
          <p:cNvSpPr txBox="1"/>
          <p:nvPr/>
        </p:nvSpPr>
        <p:spPr>
          <a:xfrm>
            <a:off x="17248319" y="13167518"/>
            <a:ext cx="7051293" cy="612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000">
                <a:solidFill>
                  <a:srgbClr val="DDDDDD"/>
                </a:solidFill>
              </a:defRPr>
            </a:lvl1pPr>
          </a:lstStyle>
          <a:p>
            <a:pPr/>
            <a:r>
              <a:t>source: youtube.com/c/SebastianLague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199" fill="hold"/>
                                        <p:tgtEl>
                                          <p:spTgt spid="43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35"/>
                </p:tgtEl>
              </p:cMediaNode>
            </p:video>
            <p:seq concurrent="1" prevAc="none" nextAc="seek">
              <p:cTn id="8" evtFilter="cancelBubble" nodeType="interactiveSeq" restart="whenNotActive" fill="hold">
                <p:stCondLst>
                  <p:cond delay="0" evt="onClick">
                    <p:tgtEl>
                      <p:spTgt spid="435"/>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35"/>
                                        </p:tgtEl>
                                      </p:cBhvr>
                                    </p:cmd>
                                  </p:childTnLst>
                                </p:cTn>
                              </p:par>
                            </p:childTnLst>
                          </p:cTn>
                        </p:par>
                      </p:childTnLst>
                    </p:cTn>
                  </p:par>
                </p:childTnLst>
              </p:cTn>
              <p:nextCondLst>
                <p:cond delay="0" evt="onClick">
                  <p:tgtEl>
                    <p:spTgt spid="435"/>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1219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1219200" rtl="0" fontAlgn="auto" latinLnBrk="0" hangingPunct="0">
          <a:lnSpc>
            <a:spcPct val="100000"/>
          </a:lnSpc>
          <a:spcBef>
            <a:spcPts val="2400"/>
          </a:spcBef>
          <a:spcAft>
            <a:spcPts val="0"/>
          </a:spcAft>
          <a:buClrTx/>
          <a:buSzTx/>
          <a:buFontTx/>
          <a:buNone/>
          <a:tabLst/>
          <a:defRPr b="0" baseline="0" cap="none" i="0" spc="0" strike="noStrike" sz="5000" u="none" kumimoji="0" normalizeH="0">
            <a:ln>
              <a:noFill/>
            </a:ln>
            <a:solidFill>
              <a:srgbClr val="000000"/>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1219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1219200" rtl="0" fontAlgn="auto" latinLnBrk="0" hangingPunct="0">
          <a:lnSpc>
            <a:spcPct val="100000"/>
          </a:lnSpc>
          <a:spcBef>
            <a:spcPts val="2400"/>
          </a:spcBef>
          <a:spcAft>
            <a:spcPts val="0"/>
          </a:spcAft>
          <a:buClrTx/>
          <a:buSzTx/>
          <a:buFontTx/>
          <a:buNone/>
          <a:tabLst/>
          <a:defRPr b="0" baseline="0" cap="none" i="0" spc="0" strike="noStrike" sz="5000" u="none" kumimoji="0" normalizeH="0">
            <a:ln>
              <a:noFill/>
            </a:ln>
            <a:solidFill>
              <a:srgbClr val="000000"/>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